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 id="2147483671" r:id="rId2"/>
  </p:sldMasterIdLst>
  <p:notesMasterIdLst>
    <p:notesMasterId r:id="rId35"/>
  </p:notesMasterIdLst>
  <p:sldIdLst>
    <p:sldId id="283"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80" r:id="rId18"/>
    <p:sldId id="281" r:id="rId19"/>
    <p:sldId id="282" r:id="rId20"/>
    <p:sldId id="271" r:id="rId21"/>
    <p:sldId id="272" r:id="rId22"/>
    <p:sldId id="273" r:id="rId23"/>
    <p:sldId id="274" r:id="rId24"/>
    <p:sldId id="285" r:id="rId25"/>
    <p:sldId id="286" r:id="rId26"/>
    <p:sldId id="287" r:id="rId27"/>
    <p:sldId id="288" r:id="rId28"/>
    <p:sldId id="289" r:id="rId29"/>
    <p:sldId id="275" r:id="rId30"/>
    <p:sldId id="276" r:id="rId31"/>
    <p:sldId id="277" r:id="rId32"/>
    <p:sldId id="278" r:id="rId33"/>
    <p:sldId id="279" r:id="rId34"/>
  </p:sldIdLst>
  <p:sldSz cx="12192000" cy="6858000"/>
  <p:notesSz cx="6858000" cy="9144000"/>
  <p:embeddedFontLst>
    <p:embeddedFont>
      <p:font typeface="Helvetica Neue" panose="020B0604020202020204" charset="0"/>
      <p:regular r:id="rId36"/>
      <p:bold r:id="rId37"/>
      <p:italic r:id="rId38"/>
      <p:boldItalic r:id="rId39"/>
    </p:embeddedFont>
    <p:embeddedFont>
      <p:font typeface="Calibri" panose="020F0502020204030204" pitchFamily="34" charset="0"/>
      <p:regular r:id="rId40"/>
      <p:bold r:id="rId41"/>
      <p:italic r:id="rId42"/>
      <p:boldItalic r:id="rId4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44" roundtripDataSignature="AMtx7mh7zTwRPba5EYfVS2rb8z5G2REPFQ=="/>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Farrugia, Ross {MDBB~Welwyn}" initials="FR{" lastIdx="1" clrIdx="0">
    <p:extLst>
      <p:ext uri="{19B8F6BF-5375-455C-9EA6-DF929625EA0E}">
        <p15:presenceInfo xmlns:p15="http://schemas.microsoft.com/office/powerpoint/2012/main" userId="Farrugia, Ross {MDBB~Welwy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9926" autoAdjust="0"/>
  </p:normalViewPr>
  <p:slideViewPr>
    <p:cSldViewPr snapToGrid="0">
      <p:cViewPr varScale="1">
        <p:scale>
          <a:sx n="79" d="100"/>
          <a:sy n="79" d="100"/>
        </p:scale>
        <p:origin x="821"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4.fntdata"/><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font" Target="fonts/font7.fntdata"/><Relationship Id="rId47"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font" Target="fonts/font3.fntdata"/><Relationship Id="rId46"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font" Target="fonts/font2.fntdata"/><Relationship Id="rId40" Type="http://schemas.openxmlformats.org/officeDocument/2006/relationships/font" Target="fonts/font5.fntdata"/><Relationship Id="rId45" Type="http://schemas.openxmlformats.org/officeDocument/2006/relationships/commentAuthors" Target="commentAuthor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font" Target="fonts/font1.fntdata"/><Relationship Id="rId49"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customschemas.google.com/relationships/presentationmetadata" Target="meta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notesMaster" Target="notesMasters/notesMaster1.xml"/><Relationship Id="rId43" Type="http://schemas.openxmlformats.org/officeDocument/2006/relationships/font" Target="fonts/font8.fntdata"/><Relationship Id="rId48" Type="http://schemas.openxmlformats.org/officeDocument/2006/relationships/theme" Target="theme/theme1.xml"/><Relationship Id="rId8" Type="http://schemas.openxmlformats.org/officeDocument/2006/relationships/slide" Target="slides/slide6.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EF6FE28-80FB-4EC4-9D3C-5E06BC90B2F3}" type="doc">
      <dgm:prSet loTypeId="urn:microsoft.com/office/officeart/2005/8/layout/list1" loCatId="list" qsTypeId="urn:microsoft.com/office/officeart/2005/8/quickstyle/simple1" qsCatId="simple" csTypeId="urn:microsoft.com/office/officeart/2005/8/colors/accent1_2" csCatId="accent1"/>
      <dgm:spPr/>
      <dgm:t>
        <a:bodyPr/>
        <a:lstStyle/>
        <a:p>
          <a:endParaRPr lang="en-US"/>
        </a:p>
      </dgm:t>
    </dgm:pt>
    <dgm:pt modelId="{800192CB-91B6-4AD9-BDEB-0A928022DC35}">
      <dgm:prSet/>
      <dgm:spPr/>
      <dgm:t>
        <a:bodyPr/>
        <a:lstStyle/>
        <a:p>
          <a:r>
            <a:rPr lang="en-US"/>
            <a:t>Anyone!</a:t>
          </a:r>
        </a:p>
      </dgm:t>
    </dgm:pt>
    <dgm:pt modelId="{1888CC35-BAED-4CCB-B429-E960D0C1F0A0}" type="parTrans" cxnId="{F915DF91-C164-4AFA-92F4-9AC97BE36F97}">
      <dgm:prSet/>
      <dgm:spPr/>
      <dgm:t>
        <a:bodyPr/>
        <a:lstStyle/>
        <a:p>
          <a:endParaRPr lang="en-US"/>
        </a:p>
      </dgm:t>
    </dgm:pt>
    <dgm:pt modelId="{EEE2FCD4-3B8B-413D-8184-9A4222CC3302}" type="sibTrans" cxnId="{F915DF91-C164-4AFA-92F4-9AC97BE36F97}">
      <dgm:prSet/>
      <dgm:spPr/>
      <dgm:t>
        <a:bodyPr/>
        <a:lstStyle/>
        <a:p>
          <a:endParaRPr lang="en-US"/>
        </a:p>
      </dgm:t>
    </dgm:pt>
    <dgm:pt modelId="{1D3B5543-0CBD-45B1-B8B1-021F17F0E7D9}">
      <dgm:prSet/>
      <dgm:spPr/>
      <dgm:t>
        <a:bodyPr/>
        <a:lstStyle/>
        <a:p>
          <a:r>
            <a:rPr lang="en-US"/>
            <a:t>Individuals</a:t>
          </a:r>
        </a:p>
      </dgm:t>
    </dgm:pt>
    <dgm:pt modelId="{7718BBFE-D26D-4998-A9DC-B6DD37CA0419}" type="parTrans" cxnId="{88254A25-C0F7-4ACD-A97B-38BED3FA49BC}">
      <dgm:prSet/>
      <dgm:spPr/>
      <dgm:t>
        <a:bodyPr/>
        <a:lstStyle/>
        <a:p>
          <a:endParaRPr lang="en-US"/>
        </a:p>
      </dgm:t>
    </dgm:pt>
    <dgm:pt modelId="{E07C2F53-845A-4E56-97E8-43AD76A898FB}" type="sibTrans" cxnId="{88254A25-C0F7-4ACD-A97B-38BED3FA49BC}">
      <dgm:prSet/>
      <dgm:spPr/>
      <dgm:t>
        <a:bodyPr/>
        <a:lstStyle/>
        <a:p>
          <a:endParaRPr lang="en-US"/>
        </a:p>
      </dgm:t>
    </dgm:pt>
    <dgm:pt modelId="{FE2E9B93-5302-47FB-B730-0FD0782CD9E8}">
      <dgm:prSet/>
      <dgm:spPr/>
      <dgm:t>
        <a:bodyPr/>
        <a:lstStyle/>
        <a:p>
          <a:r>
            <a:rPr lang="en-US"/>
            <a:t>Organizations</a:t>
          </a:r>
        </a:p>
      </dgm:t>
    </dgm:pt>
    <dgm:pt modelId="{9E9D22D7-5427-4659-BBEB-A8FFC7DC6ADC}" type="parTrans" cxnId="{A7442DFB-601A-45C8-806D-46B4FE325345}">
      <dgm:prSet/>
      <dgm:spPr/>
      <dgm:t>
        <a:bodyPr/>
        <a:lstStyle/>
        <a:p>
          <a:endParaRPr lang="en-US"/>
        </a:p>
      </dgm:t>
    </dgm:pt>
    <dgm:pt modelId="{B01FB4E7-9D7F-4113-B4AE-D820CC3EE154}" type="sibTrans" cxnId="{A7442DFB-601A-45C8-806D-46B4FE325345}">
      <dgm:prSet/>
      <dgm:spPr/>
      <dgm:t>
        <a:bodyPr/>
        <a:lstStyle/>
        <a:p>
          <a:endParaRPr lang="en-US"/>
        </a:p>
      </dgm:t>
    </dgm:pt>
    <dgm:pt modelId="{ABA151CD-D483-4C32-ACFC-E37F393E1E90}">
      <dgm:prSet/>
      <dgm:spPr/>
      <dgm:t>
        <a:bodyPr/>
        <a:lstStyle/>
        <a:p>
          <a:r>
            <a:rPr lang="en-US"/>
            <a:t>Collaborations</a:t>
          </a:r>
        </a:p>
      </dgm:t>
    </dgm:pt>
    <dgm:pt modelId="{D2634414-509C-4DA7-BB2C-4C191DB38664}" type="parTrans" cxnId="{FF0EDB5F-6F55-478B-96C7-49465E8C9C8F}">
      <dgm:prSet/>
      <dgm:spPr/>
      <dgm:t>
        <a:bodyPr/>
        <a:lstStyle/>
        <a:p>
          <a:endParaRPr lang="en-US"/>
        </a:p>
      </dgm:t>
    </dgm:pt>
    <dgm:pt modelId="{41EF59CB-AEB6-4BD2-8920-5BC6970888C7}" type="sibTrans" cxnId="{FF0EDB5F-6F55-478B-96C7-49465E8C9C8F}">
      <dgm:prSet/>
      <dgm:spPr/>
      <dgm:t>
        <a:bodyPr/>
        <a:lstStyle/>
        <a:p>
          <a:endParaRPr lang="en-US"/>
        </a:p>
      </dgm:t>
    </dgm:pt>
    <dgm:pt modelId="{D23BC7D6-FDBF-45BF-A414-235DCED034DD}">
      <dgm:prSet/>
      <dgm:spPr/>
      <dgm:t>
        <a:bodyPr/>
        <a:lstStyle/>
        <a:p>
          <a:r>
            <a:rPr lang="en-US"/>
            <a:t>Collaboration is encouraged</a:t>
          </a:r>
        </a:p>
      </dgm:t>
    </dgm:pt>
    <dgm:pt modelId="{373B3D58-A0F6-4B64-9185-4900C4773375}" type="parTrans" cxnId="{AC475232-FC33-4BF9-82E8-ABE2029E2B52}">
      <dgm:prSet/>
      <dgm:spPr/>
      <dgm:t>
        <a:bodyPr/>
        <a:lstStyle/>
        <a:p>
          <a:endParaRPr lang="en-US"/>
        </a:p>
      </dgm:t>
    </dgm:pt>
    <dgm:pt modelId="{31A51B87-F18B-4040-8ED8-B72913C3043D}" type="sibTrans" cxnId="{AC475232-FC33-4BF9-82E8-ABE2029E2B52}">
      <dgm:prSet/>
      <dgm:spPr/>
      <dgm:t>
        <a:bodyPr/>
        <a:lstStyle/>
        <a:p>
          <a:endParaRPr lang="en-US"/>
        </a:p>
      </dgm:t>
    </dgm:pt>
    <dgm:pt modelId="{778D5EA5-9572-4414-AF7C-4AFBD6C101D3}">
      <dgm:prSet/>
      <dgm:spPr/>
      <dgm:t>
        <a:bodyPr/>
        <a:lstStyle/>
        <a:p>
          <a:r>
            <a:rPr lang="en-US"/>
            <a:t>Pharmaverse is a platform to encourage it</a:t>
          </a:r>
        </a:p>
      </dgm:t>
    </dgm:pt>
    <dgm:pt modelId="{72DF24BB-D75B-43CE-A2D9-534052C33F71}" type="parTrans" cxnId="{56662389-F17A-4EF7-95C1-82DF0659168B}">
      <dgm:prSet/>
      <dgm:spPr/>
      <dgm:t>
        <a:bodyPr/>
        <a:lstStyle/>
        <a:p>
          <a:endParaRPr lang="en-US"/>
        </a:p>
      </dgm:t>
    </dgm:pt>
    <dgm:pt modelId="{5A6E01C0-5630-426E-8FBB-4420746F50DA}" type="sibTrans" cxnId="{56662389-F17A-4EF7-95C1-82DF0659168B}">
      <dgm:prSet/>
      <dgm:spPr/>
      <dgm:t>
        <a:bodyPr/>
        <a:lstStyle/>
        <a:p>
          <a:endParaRPr lang="en-US"/>
        </a:p>
      </dgm:t>
    </dgm:pt>
    <dgm:pt modelId="{9AE89501-A701-4BA9-8111-FCED1FD5FEC5}" type="pres">
      <dgm:prSet presAssocID="{7EF6FE28-80FB-4EC4-9D3C-5E06BC90B2F3}" presName="linear" presStyleCnt="0">
        <dgm:presLayoutVars>
          <dgm:dir/>
          <dgm:animLvl val="lvl"/>
          <dgm:resizeHandles val="exact"/>
        </dgm:presLayoutVars>
      </dgm:prSet>
      <dgm:spPr/>
      <dgm:t>
        <a:bodyPr/>
        <a:lstStyle/>
        <a:p>
          <a:endParaRPr lang="en-US"/>
        </a:p>
      </dgm:t>
    </dgm:pt>
    <dgm:pt modelId="{0F62E13F-CB29-4F43-9BAA-C32F001BC641}" type="pres">
      <dgm:prSet presAssocID="{800192CB-91B6-4AD9-BDEB-0A928022DC35}" presName="parentLin" presStyleCnt="0"/>
      <dgm:spPr/>
    </dgm:pt>
    <dgm:pt modelId="{C26FB800-D351-4C7A-889F-7E169FC1C2A7}" type="pres">
      <dgm:prSet presAssocID="{800192CB-91B6-4AD9-BDEB-0A928022DC35}" presName="parentLeftMargin" presStyleLbl="node1" presStyleIdx="0" presStyleCnt="2"/>
      <dgm:spPr/>
      <dgm:t>
        <a:bodyPr/>
        <a:lstStyle/>
        <a:p>
          <a:endParaRPr lang="en-US"/>
        </a:p>
      </dgm:t>
    </dgm:pt>
    <dgm:pt modelId="{6CAB0A2C-8741-4ED6-BE49-6F638DB8DD72}" type="pres">
      <dgm:prSet presAssocID="{800192CB-91B6-4AD9-BDEB-0A928022DC35}" presName="parentText" presStyleLbl="node1" presStyleIdx="0" presStyleCnt="2">
        <dgm:presLayoutVars>
          <dgm:chMax val="0"/>
          <dgm:bulletEnabled val="1"/>
        </dgm:presLayoutVars>
      </dgm:prSet>
      <dgm:spPr/>
      <dgm:t>
        <a:bodyPr/>
        <a:lstStyle/>
        <a:p>
          <a:endParaRPr lang="en-US"/>
        </a:p>
      </dgm:t>
    </dgm:pt>
    <dgm:pt modelId="{0252E5AA-BAB6-45B4-BCC0-F1F932A37FC4}" type="pres">
      <dgm:prSet presAssocID="{800192CB-91B6-4AD9-BDEB-0A928022DC35}" presName="negativeSpace" presStyleCnt="0"/>
      <dgm:spPr/>
    </dgm:pt>
    <dgm:pt modelId="{DF7C7587-9EBC-49A4-82F9-AC69473A3F4B}" type="pres">
      <dgm:prSet presAssocID="{800192CB-91B6-4AD9-BDEB-0A928022DC35}" presName="childText" presStyleLbl="conFgAcc1" presStyleIdx="0" presStyleCnt="2">
        <dgm:presLayoutVars>
          <dgm:bulletEnabled val="1"/>
        </dgm:presLayoutVars>
      </dgm:prSet>
      <dgm:spPr/>
      <dgm:t>
        <a:bodyPr/>
        <a:lstStyle/>
        <a:p>
          <a:endParaRPr lang="en-US"/>
        </a:p>
      </dgm:t>
    </dgm:pt>
    <dgm:pt modelId="{577F1020-F62B-4003-9870-FBD7566B81A3}" type="pres">
      <dgm:prSet presAssocID="{EEE2FCD4-3B8B-413D-8184-9A4222CC3302}" presName="spaceBetweenRectangles" presStyleCnt="0"/>
      <dgm:spPr/>
    </dgm:pt>
    <dgm:pt modelId="{7CFEB254-65FC-440F-BFFC-58B7A45FF9AF}" type="pres">
      <dgm:prSet presAssocID="{D23BC7D6-FDBF-45BF-A414-235DCED034DD}" presName="parentLin" presStyleCnt="0"/>
      <dgm:spPr/>
    </dgm:pt>
    <dgm:pt modelId="{FEB19911-84E9-43A9-A0C9-1FFEB9E10678}" type="pres">
      <dgm:prSet presAssocID="{D23BC7D6-FDBF-45BF-A414-235DCED034DD}" presName="parentLeftMargin" presStyleLbl="node1" presStyleIdx="0" presStyleCnt="2"/>
      <dgm:spPr/>
      <dgm:t>
        <a:bodyPr/>
        <a:lstStyle/>
        <a:p>
          <a:endParaRPr lang="en-US"/>
        </a:p>
      </dgm:t>
    </dgm:pt>
    <dgm:pt modelId="{70B2BADA-1A90-4585-95EE-8F9B879CCB34}" type="pres">
      <dgm:prSet presAssocID="{D23BC7D6-FDBF-45BF-A414-235DCED034DD}" presName="parentText" presStyleLbl="node1" presStyleIdx="1" presStyleCnt="2">
        <dgm:presLayoutVars>
          <dgm:chMax val="0"/>
          <dgm:bulletEnabled val="1"/>
        </dgm:presLayoutVars>
      </dgm:prSet>
      <dgm:spPr/>
      <dgm:t>
        <a:bodyPr/>
        <a:lstStyle/>
        <a:p>
          <a:endParaRPr lang="en-US"/>
        </a:p>
      </dgm:t>
    </dgm:pt>
    <dgm:pt modelId="{9CBA7AD1-23AD-48E6-86B2-7E8785136AE1}" type="pres">
      <dgm:prSet presAssocID="{D23BC7D6-FDBF-45BF-A414-235DCED034DD}" presName="negativeSpace" presStyleCnt="0"/>
      <dgm:spPr/>
    </dgm:pt>
    <dgm:pt modelId="{DCFD254A-2549-4B71-B212-FAFAF1176BFD}" type="pres">
      <dgm:prSet presAssocID="{D23BC7D6-FDBF-45BF-A414-235DCED034DD}" presName="childText" presStyleLbl="conFgAcc1" presStyleIdx="1" presStyleCnt="2">
        <dgm:presLayoutVars>
          <dgm:bulletEnabled val="1"/>
        </dgm:presLayoutVars>
      </dgm:prSet>
      <dgm:spPr/>
      <dgm:t>
        <a:bodyPr/>
        <a:lstStyle/>
        <a:p>
          <a:endParaRPr lang="en-US"/>
        </a:p>
      </dgm:t>
    </dgm:pt>
  </dgm:ptLst>
  <dgm:cxnLst>
    <dgm:cxn modelId="{A7442DFB-601A-45C8-806D-46B4FE325345}" srcId="{800192CB-91B6-4AD9-BDEB-0A928022DC35}" destId="{FE2E9B93-5302-47FB-B730-0FD0782CD9E8}" srcOrd="1" destOrd="0" parTransId="{9E9D22D7-5427-4659-BBEB-A8FFC7DC6ADC}" sibTransId="{B01FB4E7-9D7F-4113-B4AE-D820CC3EE154}"/>
    <dgm:cxn modelId="{56662389-F17A-4EF7-95C1-82DF0659168B}" srcId="{D23BC7D6-FDBF-45BF-A414-235DCED034DD}" destId="{778D5EA5-9572-4414-AF7C-4AFBD6C101D3}" srcOrd="0" destOrd="0" parTransId="{72DF24BB-D75B-43CE-A2D9-534052C33F71}" sibTransId="{5A6E01C0-5630-426E-8FBB-4420746F50DA}"/>
    <dgm:cxn modelId="{F0B58C41-D69C-4513-8ECD-85E82CE68EF4}" type="presOf" srcId="{800192CB-91B6-4AD9-BDEB-0A928022DC35}" destId="{6CAB0A2C-8741-4ED6-BE49-6F638DB8DD72}" srcOrd="1" destOrd="0" presId="urn:microsoft.com/office/officeart/2005/8/layout/list1"/>
    <dgm:cxn modelId="{3E784171-09E4-48C0-8B18-C4C335DEB480}" type="presOf" srcId="{778D5EA5-9572-4414-AF7C-4AFBD6C101D3}" destId="{DCFD254A-2549-4B71-B212-FAFAF1176BFD}" srcOrd="0" destOrd="0" presId="urn:microsoft.com/office/officeart/2005/8/layout/list1"/>
    <dgm:cxn modelId="{519DB80F-D550-4663-9C1D-E32249DE5900}" type="presOf" srcId="{D23BC7D6-FDBF-45BF-A414-235DCED034DD}" destId="{70B2BADA-1A90-4585-95EE-8F9B879CCB34}" srcOrd="1" destOrd="0" presId="urn:microsoft.com/office/officeart/2005/8/layout/list1"/>
    <dgm:cxn modelId="{72CACADD-11E8-4168-84C9-AEB50AE9DBE2}" type="presOf" srcId="{ABA151CD-D483-4C32-ACFC-E37F393E1E90}" destId="{DF7C7587-9EBC-49A4-82F9-AC69473A3F4B}" srcOrd="0" destOrd="2" presId="urn:microsoft.com/office/officeart/2005/8/layout/list1"/>
    <dgm:cxn modelId="{A30EEB38-4E14-4B65-8945-5D0DB6536C08}" type="presOf" srcId="{1D3B5543-0CBD-45B1-B8B1-021F17F0E7D9}" destId="{DF7C7587-9EBC-49A4-82F9-AC69473A3F4B}" srcOrd="0" destOrd="0" presId="urn:microsoft.com/office/officeart/2005/8/layout/list1"/>
    <dgm:cxn modelId="{3B1141F9-BC4A-4D37-B9F9-41D99A3D5E92}" type="presOf" srcId="{800192CB-91B6-4AD9-BDEB-0A928022DC35}" destId="{C26FB800-D351-4C7A-889F-7E169FC1C2A7}" srcOrd="0" destOrd="0" presId="urn:microsoft.com/office/officeart/2005/8/layout/list1"/>
    <dgm:cxn modelId="{86BC0DC0-2E5D-4BFC-901D-1D19A47BD7E2}" type="presOf" srcId="{7EF6FE28-80FB-4EC4-9D3C-5E06BC90B2F3}" destId="{9AE89501-A701-4BA9-8111-FCED1FD5FEC5}" srcOrd="0" destOrd="0" presId="urn:microsoft.com/office/officeart/2005/8/layout/list1"/>
    <dgm:cxn modelId="{88254A25-C0F7-4ACD-A97B-38BED3FA49BC}" srcId="{800192CB-91B6-4AD9-BDEB-0A928022DC35}" destId="{1D3B5543-0CBD-45B1-B8B1-021F17F0E7D9}" srcOrd="0" destOrd="0" parTransId="{7718BBFE-D26D-4998-A9DC-B6DD37CA0419}" sibTransId="{E07C2F53-845A-4E56-97E8-43AD76A898FB}"/>
    <dgm:cxn modelId="{475BC0E3-15DB-470D-B831-F70EFD27028F}" type="presOf" srcId="{D23BC7D6-FDBF-45BF-A414-235DCED034DD}" destId="{FEB19911-84E9-43A9-A0C9-1FFEB9E10678}" srcOrd="0" destOrd="0" presId="urn:microsoft.com/office/officeart/2005/8/layout/list1"/>
    <dgm:cxn modelId="{F915DF91-C164-4AFA-92F4-9AC97BE36F97}" srcId="{7EF6FE28-80FB-4EC4-9D3C-5E06BC90B2F3}" destId="{800192CB-91B6-4AD9-BDEB-0A928022DC35}" srcOrd="0" destOrd="0" parTransId="{1888CC35-BAED-4CCB-B429-E960D0C1F0A0}" sibTransId="{EEE2FCD4-3B8B-413D-8184-9A4222CC3302}"/>
    <dgm:cxn modelId="{1C86EEC5-9838-400B-B9FA-0EDEF9CF214E}" type="presOf" srcId="{FE2E9B93-5302-47FB-B730-0FD0782CD9E8}" destId="{DF7C7587-9EBC-49A4-82F9-AC69473A3F4B}" srcOrd="0" destOrd="1" presId="urn:microsoft.com/office/officeart/2005/8/layout/list1"/>
    <dgm:cxn modelId="{FF0EDB5F-6F55-478B-96C7-49465E8C9C8F}" srcId="{800192CB-91B6-4AD9-BDEB-0A928022DC35}" destId="{ABA151CD-D483-4C32-ACFC-E37F393E1E90}" srcOrd="2" destOrd="0" parTransId="{D2634414-509C-4DA7-BB2C-4C191DB38664}" sibTransId="{41EF59CB-AEB6-4BD2-8920-5BC6970888C7}"/>
    <dgm:cxn modelId="{AC475232-FC33-4BF9-82E8-ABE2029E2B52}" srcId="{7EF6FE28-80FB-4EC4-9D3C-5E06BC90B2F3}" destId="{D23BC7D6-FDBF-45BF-A414-235DCED034DD}" srcOrd="1" destOrd="0" parTransId="{373B3D58-A0F6-4B64-9185-4900C4773375}" sibTransId="{31A51B87-F18B-4040-8ED8-B72913C3043D}"/>
    <dgm:cxn modelId="{F02604C4-A7D6-4E03-B828-5B118B92723F}" type="presParOf" srcId="{9AE89501-A701-4BA9-8111-FCED1FD5FEC5}" destId="{0F62E13F-CB29-4F43-9BAA-C32F001BC641}" srcOrd="0" destOrd="0" presId="urn:microsoft.com/office/officeart/2005/8/layout/list1"/>
    <dgm:cxn modelId="{8B878625-6C8B-41CE-AD16-E43E4797FE91}" type="presParOf" srcId="{0F62E13F-CB29-4F43-9BAA-C32F001BC641}" destId="{C26FB800-D351-4C7A-889F-7E169FC1C2A7}" srcOrd="0" destOrd="0" presId="urn:microsoft.com/office/officeart/2005/8/layout/list1"/>
    <dgm:cxn modelId="{1AADF665-69AB-46AC-848F-3948E5E640BD}" type="presParOf" srcId="{0F62E13F-CB29-4F43-9BAA-C32F001BC641}" destId="{6CAB0A2C-8741-4ED6-BE49-6F638DB8DD72}" srcOrd="1" destOrd="0" presId="urn:microsoft.com/office/officeart/2005/8/layout/list1"/>
    <dgm:cxn modelId="{F184E603-A515-4AAE-A05C-1E1E1157A75C}" type="presParOf" srcId="{9AE89501-A701-4BA9-8111-FCED1FD5FEC5}" destId="{0252E5AA-BAB6-45B4-BCC0-F1F932A37FC4}" srcOrd="1" destOrd="0" presId="urn:microsoft.com/office/officeart/2005/8/layout/list1"/>
    <dgm:cxn modelId="{DA76A0FE-AFCE-416E-84A6-6C8B5803965A}" type="presParOf" srcId="{9AE89501-A701-4BA9-8111-FCED1FD5FEC5}" destId="{DF7C7587-9EBC-49A4-82F9-AC69473A3F4B}" srcOrd="2" destOrd="0" presId="urn:microsoft.com/office/officeart/2005/8/layout/list1"/>
    <dgm:cxn modelId="{95448349-7488-47E9-A67A-33F5BCF121C0}" type="presParOf" srcId="{9AE89501-A701-4BA9-8111-FCED1FD5FEC5}" destId="{577F1020-F62B-4003-9870-FBD7566B81A3}" srcOrd="3" destOrd="0" presId="urn:microsoft.com/office/officeart/2005/8/layout/list1"/>
    <dgm:cxn modelId="{94E2104F-D09A-417A-9533-C4BEA6E8D1F1}" type="presParOf" srcId="{9AE89501-A701-4BA9-8111-FCED1FD5FEC5}" destId="{7CFEB254-65FC-440F-BFFC-58B7A45FF9AF}" srcOrd="4" destOrd="0" presId="urn:microsoft.com/office/officeart/2005/8/layout/list1"/>
    <dgm:cxn modelId="{DE1DF3B3-AF7D-4989-870C-5D199479B168}" type="presParOf" srcId="{7CFEB254-65FC-440F-BFFC-58B7A45FF9AF}" destId="{FEB19911-84E9-43A9-A0C9-1FFEB9E10678}" srcOrd="0" destOrd="0" presId="urn:microsoft.com/office/officeart/2005/8/layout/list1"/>
    <dgm:cxn modelId="{4119A638-A3E3-48A2-B8A7-69E81E68F0A9}" type="presParOf" srcId="{7CFEB254-65FC-440F-BFFC-58B7A45FF9AF}" destId="{70B2BADA-1A90-4585-95EE-8F9B879CCB34}" srcOrd="1" destOrd="0" presId="urn:microsoft.com/office/officeart/2005/8/layout/list1"/>
    <dgm:cxn modelId="{704BDFCC-4CC6-4793-BD62-61C36179A3E8}" type="presParOf" srcId="{9AE89501-A701-4BA9-8111-FCED1FD5FEC5}" destId="{9CBA7AD1-23AD-48E6-86B2-7E8785136AE1}" srcOrd="5" destOrd="0" presId="urn:microsoft.com/office/officeart/2005/8/layout/list1"/>
    <dgm:cxn modelId="{8EAF0DB3-79B0-45B9-B2C0-C9761479E0DD}" type="presParOf" srcId="{9AE89501-A701-4BA9-8111-FCED1FD5FEC5}" destId="{DCFD254A-2549-4B71-B212-FAFAF1176BFD}" srcOrd="6" destOrd="0" presId="urn:microsoft.com/office/officeart/2005/8/layout/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0852AB5-30C9-4AB3-86FF-A6B1611BF2D5}" type="doc">
      <dgm:prSet loTypeId="urn:microsoft.com/office/officeart/2005/8/layout/vList5" loCatId="list" qsTypeId="urn:microsoft.com/office/officeart/2005/8/quickstyle/simple1" qsCatId="simple" csTypeId="urn:microsoft.com/office/officeart/2005/8/colors/accent1_2" csCatId="accent1"/>
      <dgm:spPr/>
      <dgm:t>
        <a:bodyPr/>
        <a:lstStyle/>
        <a:p>
          <a:endParaRPr lang="en-US"/>
        </a:p>
      </dgm:t>
    </dgm:pt>
    <dgm:pt modelId="{F57E811C-4401-4697-862A-324C787A0EF9}">
      <dgm:prSet custT="1"/>
      <dgm:spPr/>
      <dgm:t>
        <a:bodyPr/>
        <a:lstStyle/>
        <a:p>
          <a:r>
            <a:rPr lang="en-US" sz="2400" dirty="0"/>
            <a:t>Expected organizational commitment to pharmaverse</a:t>
          </a:r>
        </a:p>
      </dgm:t>
    </dgm:pt>
    <dgm:pt modelId="{60EE7F7F-506F-43D3-823A-DF58972B6E3D}" type="parTrans" cxnId="{592CE120-9045-4DD3-9AD2-200B6430755B}">
      <dgm:prSet/>
      <dgm:spPr/>
      <dgm:t>
        <a:bodyPr/>
        <a:lstStyle/>
        <a:p>
          <a:endParaRPr lang="en-US"/>
        </a:p>
      </dgm:t>
    </dgm:pt>
    <dgm:pt modelId="{578DF76D-D33A-4637-811A-0353E044CEC8}" type="sibTrans" cxnId="{592CE120-9045-4DD3-9AD2-200B6430755B}">
      <dgm:prSet/>
      <dgm:spPr/>
      <dgm:t>
        <a:bodyPr/>
        <a:lstStyle/>
        <a:p>
          <a:endParaRPr lang="en-US"/>
        </a:p>
      </dgm:t>
    </dgm:pt>
    <dgm:pt modelId="{43FCAC57-503A-475E-BE0F-811CD504C367}">
      <dgm:prSet/>
      <dgm:spPr/>
      <dgm:t>
        <a:bodyPr/>
        <a:lstStyle/>
        <a:p>
          <a:r>
            <a:rPr lang="en-US"/>
            <a:t>Commitment of contribution to at least 2 open-source packages under pharmaverse</a:t>
          </a:r>
        </a:p>
      </dgm:t>
    </dgm:pt>
    <dgm:pt modelId="{F7F47753-FE4D-4C32-B5FD-8445C57B058F}" type="parTrans" cxnId="{B86AF0F2-849B-4E77-A3E0-9A2413F3F7F5}">
      <dgm:prSet/>
      <dgm:spPr/>
      <dgm:t>
        <a:bodyPr/>
        <a:lstStyle/>
        <a:p>
          <a:endParaRPr lang="en-US"/>
        </a:p>
      </dgm:t>
    </dgm:pt>
    <dgm:pt modelId="{18F32AFA-24A5-4B5D-B846-387A79774AEE}" type="sibTrans" cxnId="{B86AF0F2-849B-4E77-A3E0-9A2413F3F7F5}">
      <dgm:prSet/>
      <dgm:spPr/>
      <dgm:t>
        <a:bodyPr/>
        <a:lstStyle/>
        <a:p>
          <a:endParaRPr lang="en-US"/>
        </a:p>
      </dgm:t>
    </dgm:pt>
    <dgm:pt modelId="{61B94805-9D5B-4251-8BF9-C11015BE5020}">
      <dgm:prSet custT="1"/>
      <dgm:spPr/>
      <dgm:t>
        <a:bodyPr/>
        <a:lstStyle/>
        <a:p>
          <a:r>
            <a:rPr lang="en-US" sz="2800" dirty="0"/>
            <a:t>Representatives will</a:t>
          </a:r>
        </a:p>
      </dgm:t>
    </dgm:pt>
    <dgm:pt modelId="{4FB30348-DDDC-42A7-AE90-E13E964ACB59}" type="parTrans" cxnId="{1348D07E-43EB-4953-8AF6-579C1BCAF78D}">
      <dgm:prSet/>
      <dgm:spPr/>
      <dgm:t>
        <a:bodyPr/>
        <a:lstStyle/>
        <a:p>
          <a:endParaRPr lang="en-US"/>
        </a:p>
      </dgm:t>
    </dgm:pt>
    <dgm:pt modelId="{ABD911D1-8A36-4CDA-AB5F-B5470DEB1BAB}" type="sibTrans" cxnId="{1348D07E-43EB-4953-8AF6-579C1BCAF78D}">
      <dgm:prSet/>
      <dgm:spPr/>
      <dgm:t>
        <a:bodyPr/>
        <a:lstStyle/>
        <a:p>
          <a:endParaRPr lang="en-US"/>
        </a:p>
      </dgm:t>
    </dgm:pt>
    <dgm:pt modelId="{3F451FA0-B814-4049-8314-D3C90EAD7E17}">
      <dgm:prSet/>
      <dgm:spPr/>
      <dgm:t>
        <a:bodyPr/>
        <a:lstStyle/>
        <a:p>
          <a:r>
            <a:rPr lang="en-US"/>
            <a:t>Help set strategy</a:t>
          </a:r>
        </a:p>
      </dgm:t>
    </dgm:pt>
    <dgm:pt modelId="{F13A660B-5870-4B52-AFCC-9A000735C5AD}" type="parTrans" cxnId="{55FBB729-0AAB-4CB6-B515-4CEDF85171CD}">
      <dgm:prSet/>
      <dgm:spPr/>
      <dgm:t>
        <a:bodyPr/>
        <a:lstStyle/>
        <a:p>
          <a:endParaRPr lang="en-US"/>
        </a:p>
      </dgm:t>
    </dgm:pt>
    <dgm:pt modelId="{2A255028-589A-4459-880E-1A0EE52E08D5}" type="sibTrans" cxnId="{55FBB729-0AAB-4CB6-B515-4CEDF85171CD}">
      <dgm:prSet/>
      <dgm:spPr/>
      <dgm:t>
        <a:bodyPr/>
        <a:lstStyle/>
        <a:p>
          <a:endParaRPr lang="en-US"/>
        </a:p>
      </dgm:t>
    </dgm:pt>
    <dgm:pt modelId="{A4571A9E-5715-49F4-A0EF-2F15D9FBE40A}">
      <dgm:prSet/>
      <dgm:spPr/>
      <dgm:t>
        <a:bodyPr/>
        <a:lstStyle/>
        <a:p>
          <a:r>
            <a:rPr lang="en-US"/>
            <a:t>Guide pharmaverse package inclusion criteria</a:t>
          </a:r>
        </a:p>
      </dgm:t>
    </dgm:pt>
    <dgm:pt modelId="{A70DBA9F-C794-41B0-AB05-24DFEE338AA0}" type="parTrans" cxnId="{0B2B185C-CD79-4C01-BC60-A9B1E6487AF7}">
      <dgm:prSet/>
      <dgm:spPr/>
      <dgm:t>
        <a:bodyPr/>
        <a:lstStyle/>
        <a:p>
          <a:endParaRPr lang="en-US"/>
        </a:p>
      </dgm:t>
    </dgm:pt>
    <dgm:pt modelId="{7C0EAB94-7779-4652-BDA4-A66B99C69AEC}" type="sibTrans" cxnId="{0B2B185C-CD79-4C01-BC60-A9B1E6487AF7}">
      <dgm:prSet/>
      <dgm:spPr/>
      <dgm:t>
        <a:bodyPr/>
        <a:lstStyle/>
        <a:p>
          <a:endParaRPr lang="en-US"/>
        </a:p>
      </dgm:t>
    </dgm:pt>
    <dgm:pt modelId="{75E47BDD-F9CC-40CF-BDFA-E823C547BE36}">
      <dgm:prSet/>
      <dgm:spPr/>
      <dgm:t>
        <a:bodyPr/>
        <a:lstStyle/>
        <a:p>
          <a:r>
            <a:rPr lang="en-US"/>
            <a:t>Initiate projects/workshops</a:t>
          </a:r>
        </a:p>
      </dgm:t>
    </dgm:pt>
    <dgm:pt modelId="{7BD740C8-BEDF-4937-BCBB-31E038D45719}" type="parTrans" cxnId="{97CBFCF0-2F8A-4160-ADFC-7D290C252486}">
      <dgm:prSet/>
      <dgm:spPr/>
      <dgm:t>
        <a:bodyPr/>
        <a:lstStyle/>
        <a:p>
          <a:endParaRPr lang="en-US"/>
        </a:p>
      </dgm:t>
    </dgm:pt>
    <dgm:pt modelId="{ECC09F18-A75E-4B30-BC4A-95359D3C114F}" type="sibTrans" cxnId="{97CBFCF0-2F8A-4160-ADFC-7D290C252486}">
      <dgm:prSet/>
      <dgm:spPr/>
      <dgm:t>
        <a:bodyPr/>
        <a:lstStyle/>
        <a:p>
          <a:endParaRPr lang="en-US"/>
        </a:p>
      </dgm:t>
    </dgm:pt>
    <dgm:pt modelId="{27659559-C980-471B-997C-437D164519F1}">
      <dgm:prSet/>
      <dgm:spPr/>
      <dgm:t>
        <a:bodyPr/>
        <a:lstStyle/>
        <a:p>
          <a:r>
            <a:rPr lang="en-US"/>
            <a:t>Support collaboration guidance</a:t>
          </a:r>
        </a:p>
      </dgm:t>
    </dgm:pt>
    <dgm:pt modelId="{959430D6-66A3-42D0-9541-498478B60276}" type="parTrans" cxnId="{B779F011-53D4-4D24-BB74-D46031FC9668}">
      <dgm:prSet/>
      <dgm:spPr/>
      <dgm:t>
        <a:bodyPr/>
        <a:lstStyle/>
        <a:p>
          <a:endParaRPr lang="en-US"/>
        </a:p>
      </dgm:t>
    </dgm:pt>
    <dgm:pt modelId="{47DD0EA6-86AF-4C70-A2E2-41EBA79A9A42}" type="sibTrans" cxnId="{B779F011-53D4-4D24-BB74-D46031FC9668}">
      <dgm:prSet/>
      <dgm:spPr/>
      <dgm:t>
        <a:bodyPr/>
        <a:lstStyle/>
        <a:p>
          <a:endParaRPr lang="en-US"/>
        </a:p>
      </dgm:t>
    </dgm:pt>
    <dgm:pt modelId="{4EC79244-8362-4BB2-B513-E619261FD896}" type="pres">
      <dgm:prSet presAssocID="{B0852AB5-30C9-4AB3-86FF-A6B1611BF2D5}" presName="Name0" presStyleCnt="0">
        <dgm:presLayoutVars>
          <dgm:dir/>
          <dgm:animLvl val="lvl"/>
          <dgm:resizeHandles val="exact"/>
        </dgm:presLayoutVars>
      </dgm:prSet>
      <dgm:spPr/>
      <dgm:t>
        <a:bodyPr/>
        <a:lstStyle/>
        <a:p>
          <a:endParaRPr lang="en-US"/>
        </a:p>
      </dgm:t>
    </dgm:pt>
    <dgm:pt modelId="{B782ACA9-4886-4331-B9EB-2FE8A642F1EE}" type="pres">
      <dgm:prSet presAssocID="{F57E811C-4401-4697-862A-324C787A0EF9}" presName="linNode" presStyleCnt="0"/>
      <dgm:spPr/>
    </dgm:pt>
    <dgm:pt modelId="{22062500-77E3-4773-AE07-4A8D6D46A483}" type="pres">
      <dgm:prSet presAssocID="{F57E811C-4401-4697-862A-324C787A0EF9}" presName="parentText" presStyleLbl="node1" presStyleIdx="0" presStyleCnt="2">
        <dgm:presLayoutVars>
          <dgm:chMax val="1"/>
          <dgm:bulletEnabled val="1"/>
        </dgm:presLayoutVars>
      </dgm:prSet>
      <dgm:spPr/>
      <dgm:t>
        <a:bodyPr/>
        <a:lstStyle/>
        <a:p>
          <a:endParaRPr lang="en-US"/>
        </a:p>
      </dgm:t>
    </dgm:pt>
    <dgm:pt modelId="{C48F7FF3-8F55-4497-8F9F-759C20B7E217}" type="pres">
      <dgm:prSet presAssocID="{F57E811C-4401-4697-862A-324C787A0EF9}" presName="descendantText" presStyleLbl="alignAccFollowNode1" presStyleIdx="0" presStyleCnt="2">
        <dgm:presLayoutVars>
          <dgm:bulletEnabled val="1"/>
        </dgm:presLayoutVars>
      </dgm:prSet>
      <dgm:spPr/>
      <dgm:t>
        <a:bodyPr/>
        <a:lstStyle/>
        <a:p>
          <a:endParaRPr lang="en-US"/>
        </a:p>
      </dgm:t>
    </dgm:pt>
    <dgm:pt modelId="{802EE780-331D-4DE0-BF41-B21E8FBA59C9}" type="pres">
      <dgm:prSet presAssocID="{578DF76D-D33A-4637-811A-0353E044CEC8}" presName="sp" presStyleCnt="0"/>
      <dgm:spPr/>
    </dgm:pt>
    <dgm:pt modelId="{7DE64CC6-4447-47A1-852A-EE2354491CFE}" type="pres">
      <dgm:prSet presAssocID="{61B94805-9D5B-4251-8BF9-C11015BE5020}" presName="linNode" presStyleCnt="0"/>
      <dgm:spPr/>
    </dgm:pt>
    <dgm:pt modelId="{437E9FB3-15E1-4EB1-8348-3CBC0EAC593C}" type="pres">
      <dgm:prSet presAssocID="{61B94805-9D5B-4251-8BF9-C11015BE5020}" presName="parentText" presStyleLbl="node1" presStyleIdx="1" presStyleCnt="2">
        <dgm:presLayoutVars>
          <dgm:chMax val="1"/>
          <dgm:bulletEnabled val="1"/>
        </dgm:presLayoutVars>
      </dgm:prSet>
      <dgm:spPr/>
      <dgm:t>
        <a:bodyPr/>
        <a:lstStyle/>
        <a:p>
          <a:endParaRPr lang="en-US"/>
        </a:p>
      </dgm:t>
    </dgm:pt>
    <dgm:pt modelId="{36234A1F-71D7-4A8C-AFF8-35BFBE90F6C8}" type="pres">
      <dgm:prSet presAssocID="{61B94805-9D5B-4251-8BF9-C11015BE5020}" presName="descendantText" presStyleLbl="alignAccFollowNode1" presStyleIdx="1" presStyleCnt="2">
        <dgm:presLayoutVars>
          <dgm:bulletEnabled val="1"/>
        </dgm:presLayoutVars>
      </dgm:prSet>
      <dgm:spPr/>
      <dgm:t>
        <a:bodyPr/>
        <a:lstStyle/>
        <a:p>
          <a:endParaRPr lang="en-US"/>
        </a:p>
      </dgm:t>
    </dgm:pt>
  </dgm:ptLst>
  <dgm:cxnLst>
    <dgm:cxn modelId="{27E24A9E-7756-4369-9459-CB53F91977AA}" type="presOf" srcId="{61B94805-9D5B-4251-8BF9-C11015BE5020}" destId="{437E9FB3-15E1-4EB1-8348-3CBC0EAC593C}" srcOrd="0" destOrd="0" presId="urn:microsoft.com/office/officeart/2005/8/layout/vList5"/>
    <dgm:cxn modelId="{7A7B7243-2CA9-4FA1-A1AC-488A396BFC30}" type="presOf" srcId="{27659559-C980-471B-997C-437D164519F1}" destId="{36234A1F-71D7-4A8C-AFF8-35BFBE90F6C8}" srcOrd="0" destOrd="3" presId="urn:microsoft.com/office/officeart/2005/8/layout/vList5"/>
    <dgm:cxn modelId="{45C222BC-B03F-48B8-9D89-84658BB7D96C}" type="presOf" srcId="{75E47BDD-F9CC-40CF-BDFA-E823C547BE36}" destId="{36234A1F-71D7-4A8C-AFF8-35BFBE90F6C8}" srcOrd="0" destOrd="2" presId="urn:microsoft.com/office/officeart/2005/8/layout/vList5"/>
    <dgm:cxn modelId="{B86AF0F2-849B-4E77-A3E0-9A2413F3F7F5}" srcId="{F57E811C-4401-4697-862A-324C787A0EF9}" destId="{43FCAC57-503A-475E-BE0F-811CD504C367}" srcOrd="0" destOrd="0" parTransId="{F7F47753-FE4D-4C32-B5FD-8445C57B058F}" sibTransId="{18F32AFA-24A5-4B5D-B846-387A79774AEE}"/>
    <dgm:cxn modelId="{AE142291-CAEE-4754-A395-CB548062E92B}" type="presOf" srcId="{3F451FA0-B814-4049-8314-D3C90EAD7E17}" destId="{36234A1F-71D7-4A8C-AFF8-35BFBE90F6C8}" srcOrd="0" destOrd="0" presId="urn:microsoft.com/office/officeart/2005/8/layout/vList5"/>
    <dgm:cxn modelId="{1348D07E-43EB-4953-8AF6-579C1BCAF78D}" srcId="{B0852AB5-30C9-4AB3-86FF-A6B1611BF2D5}" destId="{61B94805-9D5B-4251-8BF9-C11015BE5020}" srcOrd="1" destOrd="0" parTransId="{4FB30348-DDDC-42A7-AE90-E13E964ACB59}" sibTransId="{ABD911D1-8A36-4CDA-AB5F-B5470DEB1BAB}"/>
    <dgm:cxn modelId="{1BFC4285-0EC7-49CF-B555-E938BD89D479}" type="presOf" srcId="{B0852AB5-30C9-4AB3-86FF-A6B1611BF2D5}" destId="{4EC79244-8362-4BB2-B513-E619261FD896}" srcOrd="0" destOrd="0" presId="urn:microsoft.com/office/officeart/2005/8/layout/vList5"/>
    <dgm:cxn modelId="{B779F011-53D4-4D24-BB74-D46031FC9668}" srcId="{61B94805-9D5B-4251-8BF9-C11015BE5020}" destId="{27659559-C980-471B-997C-437D164519F1}" srcOrd="3" destOrd="0" parTransId="{959430D6-66A3-42D0-9541-498478B60276}" sibTransId="{47DD0EA6-86AF-4C70-A2E2-41EBA79A9A42}"/>
    <dgm:cxn modelId="{97CBFCF0-2F8A-4160-ADFC-7D290C252486}" srcId="{61B94805-9D5B-4251-8BF9-C11015BE5020}" destId="{75E47BDD-F9CC-40CF-BDFA-E823C547BE36}" srcOrd="2" destOrd="0" parTransId="{7BD740C8-BEDF-4937-BCBB-31E038D45719}" sibTransId="{ECC09F18-A75E-4B30-BC4A-95359D3C114F}"/>
    <dgm:cxn modelId="{DC07032F-8125-4031-A867-3FBB9F9D06D5}" type="presOf" srcId="{F57E811C-4401-4697-862A-324C787A0EF9}" destId="{22062500-77E3-4773-AE07-4A8D6D46A483}" srcOrd="0" destOrd="0" presId="urn:microsoft.com/office/officeart/2005/8/layout/vList5"/>
    <dgm:cxn modelId="{92BC8316-7273-4C5A-ADFA-8A263F86BE91}" type="presOf" srcId="{43FCAC57-503A-475E-BE0F-811CD504C367}" destId="{C48F7FF3-8F55-4497-8F9F-759C20B7E217}" srcOrd="0" destOrd="0" presId="urn:microsoft.com/office/officeart/2005/8/layout/vList5"/>
    <dgm:cxn modelId="{592CE120-9045-4DD3-9AD2-200B6430755B}" srcId="{B0852AB5-30C9-4AB3-86FF-A6B1611BF2D5}" destId="{F57E811C-4401-4697-862A-324C787A0EF9}" srcOrd="0" destOrd="0" parTransId="{60EE7F7F-506F-43D3-823A-DF58972B6E3D}" sibTransId="{578DF76D-D33A-4637-811A-0353E044CEC8}"/>
    <dgm:cxn modelId="{36CEA1B9-D859-4758-9010-43362332F205}" type="presOf" srcId="{A4571A9E-5715-49F4-A0EF-2F15D9FBE40A}" destId="{36234A1F-71D7-4A8C-AFF8-35BFBE90F6C8}" srcOrd="0" destOrd="1" presId="urn:microsoft.com/office/officeart/2005/8/layout/vList5"/>
    <dgm:cxn modelId="{0B2B185C-CD79-4C01-BC60-A9B1E6487AF7}" srcId="{61B94805-9D5B-4251-8BF9-C11015BE5020}" destId="{A4571A9E-5715-49F4-A0EF-2F15D9FBE40A}" srcOrd="1" destOrd="0" parTransId="{A70DBA9F-C794-41B0-AB05-24DFEE338AA0}" sibTransId="{7C0EAB94-7779-4652-BDA4-A66B99C69AEC}"/>
    <dgm:cxn modelId="{55FBB729-0AAB-4CB6-B515-4CEDF85171CD}" srcId="{61B94805-9D5B-4251-8BF9-C11015BE5020}" destId="{3F451FA0-B814-4049-8314-D3C90EAD7E17}" srcOrd="0" destOrd="0" parTransId="{F13A660B-5870-4B52-AFCC-9A000735C5AD}" sibTransId="{2A255028-589A-4459-880E-1A0EE52E08D5}"/>
    <dgm:cxn modelId="{6AE5164B-36E3-4D9F-847E-4797FB114CA2}" type="presParOf" srcId="{4EC79244-8362-4BB2-B513-E619261FD896}" destId="{B782ACA9-4886-4331-B9EB-2FE8A642F1EE}" srcOrd="0" destOrd="0" presId="urn:microsoft.com/office/officeart/2005/8/layout/vList5"/>
    <dgm:cxn modelId="{D0CEB53C-15F0-4778-9EC2-80047D435C44}" type="presParOf" srcId="{B782ACA9-4886-4331-B9EB-2FE8A642F1EE}" destId="{22062500-77E3-4773-AE07-4A8D6D46A483}" srcOrd="0" destOrd="0" presId="urn:microsoft.com/office/officeart/2005/8/layout/vList5"/>
    <dgm:cxn modelId="{20F6261A-20D3-426A-8AAB-88C563846824}" type="presParOf" srcId="{B782ACA9-4886-4331-B9EB-2FE8A642F1EE}" destId="{C48F7FF3-8F55-4497-8F9F-759C20B7E217}" srcOrd="1" destOrd="0" presId="urn:microsoft.com/office/officeart/2005/8/layout/vList5"/>
    <dgm:cxn modelId="{DD27EEF5-4231-4698-9DFB-F9CC24C626D8}" type="presParOf" srcId="{4EC79244-8362-4BB2-B513-E619261FD896}" destId="{802EE780-331D-4DE0-BF41-B21E8FBA59C9}" srcOrd="1" destOrd="0" presId="urn:microsoft.com/office/officeart/2005/8/layout/vList5"/>
    <dgm:cxn modelId="{7A9FF835-BE2D-4037-B94F-7A479B626EDC}" type="presParOf" srcId="{4EC79244-8362-4BB2-B513-E619261FD896}" destId="{7DE64CC6-4447-47A1-852A-EE2354491CFE}" srcOrd="2" destOrd="0" presId="urn:microsoft.com/office/officeart/2005/8/layout/vList5"/>
    <dgm:cxn modelId="{4558277A-E30A-4E82-A76D-7DC93CAA7580}" type="presParOf" srcId="{7DE64CC6-4447-47A1-852A-EE2354491CFE}" destId="{437E9FB3-15E1-4EB1-8348-3CBC0EAC593C}" srcOrd="0" destOrd="0" presId="urn:microsoft.com/office/officeart/2005/8/layout/vList5"/>
    <dgm:cxn modelId="{2044ED68-20A4-4510-87FD-CCB397E16E58}" type="presParOf" srcId="{7DE64CC6-4447-47A1-852A-EE2354491CFE}" destId="{36234A1F-71D7-4A8C-AFF8-35BFBE90F6C8}" srcOrd="1" destOrd="0" presId="urn:microsoft.com/office/officeart/2005/8/layout/vList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4F62352-69A7-47A0-A411-A98A35BE4D2B}"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9E5B5A50-0905-4D89-B56F-D9CC8FCC981A}">
      <dgm:prSet/>
      <dgm:spPr/>
      <dgm:t>
        <a:bodyPr/>
        <a:lstStyle/>
        <a:p>
          <a:r>
            <a:rPr lang="en-US"/>
            <a:t>Decides on strategy for a specific package</a:t>
          </a:r>
        </a:p>
      </dgm:t>
    </dgm:pt>
    <dgm:pt modelId="{16112548-31A5-4725-A373-5A4681B4A66E}" type="parTrans" cxnId="{0A2BA874-A589-4203-9009-CD324806D071}">
      <dgm:prSet/>
      <dgm:spPr/>
      <dgm:t>
        <a:bodyPr/>
        <a:lstStyle/>
        <a:p>
          <a:endParaRPr lang="en-US"/>
        </a:p>
      </dgm:t>
    </dgm:pt>
    <dgm:pt modelId="{138BA7FD-A299-4567-8887-8B40EE8C43A3}" type="sibTrans" cxnId="{0A2BA874-A589-4203-9009-CD324806D071}">
      <dgm:prSet/>
      <dgm:spPr/>
      <dgm:t>
        <a:bodyPr/>
        <a:lstStyle/>
        <a:p>
          <a:endParaRPr lang="en-US"/>
        </a:p>
      </dgm:t>
    </dgm:pt>
    <dgm:pt modelId="{996879F6-38D0-49ED-819F-CD7D836E31A7}">
      <dgm:prSet/>
      <dgm:spPr/>
      <dgm:t>
        <a:bodyPr/>
        <a:lstStyle/>
        <a:p>
          <a:r>
            <a:rPr lang="en-US"/>
            <a:t>Scope, contribution model, testing, governance, etc.</a:t>
          </a:r>
        </a:p>
      </dgm:t>
    </dgm:pt>
    <dgm:pt modelId="{F647C5E3-BADC-4765-919E-290F93CD5876}" type="parTrans" cxnId="{66E18BEE-8FF6-4D1B-81FF-8706099FF2F8}">
      <dgm:prSet/>
      <dgm:spPr/>
      <dgm:t>
        <a:bodyPr/>
        <a:lstStyle/>
        <a:p>
          <a:endParaRPr lang="en-US"/>
        </a:p>
      </dgm:t>
    </dgm:pt>
    <dgm:pt modelId="{C915B7FE-0A7A-4F19-89DE-4E27A4B9176B}" type="sibTrans" cxnId="{66E18BEE-8FF6-4D1B-81FF-8706099FF2F8}">
      <dgm:prSet/>
      <dgm:spPr/>
      <dgm:t>
        <a:bodyPr/>
        <a:lstStyle/>
        <a:p>
          <a:endParaRPr lang="en-US"/>
        </a:p>
      </dgm:t>
    </dgm:pt>
    <dgm:pt modelId="{ADF49192-0C36-41A4-8315-75DF8F8A5F4E}">
      <dgm:prSet/>
      <dgm:spPr/>
      <dgm:t>
        <a:bodyPr/>
        <a:lstStyle/>
        <a:p>
          <a:r>
            <a:rPr lang="en-US"/>
            <a:t>Neutral development area available</a:t>
          </a:r>
        </a:p>
      </dgm:t>
    </dgm:pt>
    <dgm:pt modelId="{756BFE53-ED5C-4248-95C4-5A936430D6E0}" type="parTrans" cxnId="{58959DB6-D690-4861-B85C-0C5196954880}">
      <dgm:prSet/>
      <dgm:spPr/>
      <dgm:t>
        <a:bodyPr/>
        <a:lstStyle/>
        <a:p>
          <a:endParaRPr lang="en-US"/>
        </a:p>
      </dgm:t>
    </dgm:pt>
    <dgm:pt modelId="{B9EB48B0-B23B-4131-AF96-437C51ED792F}" type="sibTrans" cxnId="{58959DB6-D690-4861-B85C-0C5196954880}">
      <dgm:prSet/>
      <dgm:spPr/>
      <dgm:t>
        <a:bodyPr/>
        <a:lstStyle/>
        <a:p>
          <a:endParaRPr lang="en-US"/>
        </a:p>
      </dgm:t>
    </dgm:pt>
    <dgm:pt modelId="{FB809064-F315-4DA8-A3FB-581DCA966912}">
      <dgm:prSet/>
      <dgm:spPr/>
      <dgm:t>
        <a:bodyPr/>
        <a:lstStyle/>
        <a:p>
          <a:r>
            <a:rPr lang="en-US"/>
            <a:t>Packages can now be developed, live, or migrated under pharmaverse</a:t>
          </a:r>
        </a:p>
      </dgm:t>
    </dgm:pt>
    <dgm:pt modelId="{C679FE3B-8C08-4268-A93D-5193DC2AC4B5}" type="parTrans" cxnId="{3108A3B5-5E81-4830-ADF1-AC15629695C5}">
      <dgm:prSet/>
      <dgm:spPr/>
      <dgm:t>
        <a:bodyPr/>
        <a:lstStyle/>
        <a:p>
          <a:endParaRPr lang="en-US"/>
        </a:p>
      </dgm:t>
    </dgm:pt>
    <dgm:pt modelId="{AF26C7B9-01BF-4AFB-9996-74F69E001D93}" type="sibTrans" cxnId="{3108A3B5-5E81-4830-ADF1-AC15629695C5}">
      <dgm:prSet/>
      <dgm:spPr/>
      <dgm:t>
        <a:bodyPr/>
        <a:lstStyle/>
        <a:p>
          <a:endParaRPr lang="en-US"/>
        </a:p>
      </dgm:t>
    </dgm:pt>
    <dgm:pt modelId="{3EB8C61A-C022-4703-817F-0A698C8F3E36}" type="pres">
      <dgm:prSet presAssocID="{14F62352-69A7-47A0-A411-A98A35BE4D2B}" presName="linear" presStyleCnt="0">
        <dgm:presLayoutVars>
          <dgm:animLvl val="lvl"/>
          <dgm:resizeHandles val="exact"/>
        </dgm:presLayoutVars>
      </dgm:prSet>
      <dgm:spPr/>
      <dgm:t>
        <a:bodyPr/>
        <a:lstStyle/>
        <a:p>
          <a:endParaRPr lang="en-US"/>
        </a:p>
      </dgm:t>
    </dgm:pt>
    <dgm:pt modelId="{70C67190-EB15-48AF-8F41-1FA35B35B9CF}" type="pres">
      <dgm:prSet presAssocID="{9E5B5A50-0905-4D89-B56F-D9CC8FCC981A}" presName="parentText" presStyleLbl="node1" presStyleIdx="0" presStyleCnt="2">
        <dgm:presLayoutVars>
          <dgm:chMax val="0"/>
          <dgm:bulletEnabled val="1"/>
        </dgm:presLayoutVars>
      </dgm:prSet>
      <dgm:spPr/>
      <dgm:t>
        <a:bodyPr/>
        <a:lstStyle/>
        <a:p>
          <a:endParaRPr lang="en-US"/>
        </a:p>
      </dgm:t>
    </dgm:pt>
    <dgm:pt modelId="{99B62FC5-42BA-4A35-9B8F-7F776CAFFF98}" type="pres">
      <dgm:prSet presAssocID="{9E5B5A50-0905-4D89-B56F-D9CC8FCC981A}" presName="childText" presStyleLbl="revTx" presStyleIdx="0" presStyleCnt="2">
        <dgm:presLayoutVars>
          <dgm:bulletEnabled val="1"/>
        </dgm:presLayoutVars>
      </dgm:prSet>
      <dgm:spPr/>
      <dgm:t>
        <a:bodyPr/>
        <a:lstStyle/>
        <a:p>
          <a:endParaRPr lang="en-US"/>
        </a:p>
      </dgm:t>
    </dgm:pt>
    <dgm:pt modelId="{C5C9A698-E439-42EF-BD93-B65D594D8DA6}" type="pres">
      <dgm:prSet presAssocID="{ADF49192-0C36-41A4-8315-75DF8F8A5F4E}" presName="parentText" presStyleLbl="node1" presStyleIdx="1" presStyleCnt="2">
        <dgm:presLayoutVars>
          <dgm:chMax val="0"/>
          <dgm:bulletEnabled val="1"/>
        </dgm:presLayoutVars>
      </dgm:prSet>
      <dgm:spPr/>
      <dgm:t>
        <a:bodyPr/>
        <a:lstStyle/>
        <a:p>
          <a:endParaRPr lang="en-US"/>
        </a:p>
      </dgm:t>
    </dgm:pt>
    <dgm:pt modelId="{8017E963-645A-45A5-B113-3018DEDAEDEE}" type="pres">
      <dgm:prSet presAssocID="{ADF49192-0C36-41A4-8315-75DF8F8A5F4E}" presName="childText" presStyleLbl="revTx" presStyleIdx="1" presStyleCnt="2">
        <dgm:presLayoutVars>
          <dgm:bulletEnabled val="1"/>
        </dgm:presLayoutVars>
      </dgm:prSet>
      <dgm:spPr/>
      <dgm:t>
        <a:bodyPr/>
        <a:lstStyle/>
        <a:p>
          <a:endParaRPr lang="en-US"/>
        </a:p>
      </dgm:t>
    </dgm:pt>
  </dgm:ptLst>
  <dgm:cxnLst>
    <dgm:cxn modelId="{0A2BA874-A589-4203-9009-CD324806D071}" srcId="{14F62352-69A7-47A0-A411-A98A35BE4D2B}" destId="{9E5B5A50-0905-4D89-B56F-D9CC8FCC981A}" srcOrd="0" destOrd="0" parTransId="{16112548-31A5-4725-A373-5A4681B4A66E}" sibTransId="{138BA7FD-A299-4567-8887-8B40EE8C43A3}"/>
    <dgm:cxn modelId="{C65BAFF1-2F7A-47BC-BAD5-34D8F0B6C561}" type="presOf" srcId="{14F62352-69A7-47A0-A411-A98A35BE4D2B}" destId="{3EB8C61A-C022-4703-817F-0A698C8F3E36}" srcOrd="0" destOrd="0" presId="urn:microsoft.com/office/officeart/2005/8/layout/vList2"/>
    <dgm:cxn modelId="{9B9DCCEC-3B68-44BE-A4A4-682E05D66C14}" type="presOf" srcId="{996879F6-38D0-49ED-819F-CD7D836E31A7}" destId="{99B62FC5-42BA-4A35-9B8F-7F776CAFFF98}" srcOrd="0" destOrd="0" presId="urn:microsoft.com/office/officeart/2005/8/layout/vList2"/>
    <dgm:cxn modelId="{58959DB6-D690-4861-B85C-0C5196954880}" srcId="{14F62352-69A7-47A0-A411-A98A35BE4D2B}" destId="{ADF49192-0C36-41A4-8315-75DF8F8A5F4E}" srcOrd="1" destOrd="0" parTransId="{756BFE53-ED5C-4248-95C4-5A936430D6E0}" sibTransId="{B9EB48B0-B23B-4131-AF96-437C51ED792F}"/>
    <dgm:cxn modelId="{1E624F37-8A7F-41ED-A63B-93BE21105ED5}" type="presOf" srcId="{9E5B5A50-0905-4D89-B56F-D9CC8FCC981A}" destId="{70C67190-EB15-48AF-8F41-1FA35B35B9CF}" srcOrd="0" destOrd="0" presId="urn:microsoft.com/office/officeart/2005/8/layout/vList2"/>
    <dgm:cxn modelId="{AE41D41F-8E2B-47EF-9911-6EE92EF0D1D4}" type="presOf" srcId="{ADF49192-0C36-41A4-8315-75DF8F8A5F4E}" destId="{C5C9A698-E439-42EF-BD93-B65D594D8DA6}" srcOrd="0" destOrd="0" presId="urn:microsoft.com/office/officeart/2005/8/layout/vList2"/>
    <dgm:cxn modelId="{66E18BEE-8FF6-4D1B-81FF-8706099FF2F8}" srcId="{9E5B5A50-0905-4D89-B56F-D9CC8FCC981A}" destId="{996879F6-38D0-49ED-819F-CD7D836E31A7}" srcOrd="0" destOrd="0" parTransId="{F647C5E3-BADC-4765-919E-290F93CD5876}" sibTransId="{C915B7FE-0A7A-4F19-89DE-4E27A4B9176B}"/>
    <dgm:cxn modelId="{02D4D1C1-FD7F-45CE-8A38-C7DB6A0A6B71}" type="presOf" srcId="{FB809064-F315-4DA8-A3FB-581DCA966912}" destId="{8017E963-645A-45A5-B113-3018DEDAEDEE}" srcOrd="0" destOrd="0" presId="urn:microsoft.com/office/officeart/2005/8/layout/vList2"/>
    <dgm:cxn modelId="{3108A3B5-5E81-4830-ADF1-AC15629695C5}" srcId="{ADF49192-0C36-41A4-8315-75DF8F8A5F4E}" destId="{FB809064-F315-4DA8-A3FB-581DCA966912}" srcOrd="0" destOrd="0" parTransId="{C679FE3B-8C08-4268-A93D-5193DC2AC4B5}" sibTransId="{AF26C7B9-01BF-4AFB-9996-74F69E001D93}"/>
    <dgm:cxn modelId="{34B2F3A0-265E-4907-8761-36C201C8884A}" type="presParOf" srcId="{3EB8C61A-C022-4703-817F-0A698C8F3E36}" destId="{70C67190-EB15-48AF-8F41-1FA35B35B9CF}" srcOrd="0" destOrd="0" presId="urn:microsoft.com/office/officeart/2005/8/layout/vList2"/>
    <dgm:cxn modelId="{CE2A2497-A52A-47C3-A043-174ED70D29C0}" type="presParOf" srcId="{3EB8C61A-C022-4703-817F-0A698C8F3E36}" destId="{99B62FC5-42BA-4A35-9B8F-7F776CAFFF98}" srcOrd="1" destOrd="0" presId="urn:microsoft.com/office/officeart/2005/8/layout/vList2"/>
    <dgm:cxn modelId="{564DEF67-C91B-47F3-BA5D-432BD488411A}" type="presParOf" srcId="{3EB8C61A-C022-4703-817F-0A698C8F3E36}" destId="{C5C9A698-E439-42EF-BD93-B65D594D8DA6}" srcOrd="2" destOrd="0" presId="urn:microsoft.com/office/officeart/2005/8/layout/vList2"/>
    <dgm:cxn modelId="{0D7B0147-2464-454B-A1B7-8D9E7B0C1C62}" type="presParOf" srcId="{3EB8C61A-C022-4703-817F-0A698C8F3E36}" destId="{8017E963-645A-45A5-B113-3018DEDAEDEE}" srcOrd="3"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D231CBB-BFE8-4860-8F22-ECB2798B40C1}" type="doc">
      <dgm:prSet loTypeId="urn:microsoft.com/office/officeart/2008/layout/VerticalCurvedList" loCatId="list" qsTypeId="urn:microsoft.com/office/officeart/2005/8/quickstyle/simple1" qsCatId="simple" csTypeId="urn:microsoft.com/office/officeart/2005/8/colors/accent1_2" csCatId="accent1"/>
      <dgm:spPr/>
      <dgm:t>
        <a:bodyPr/>
        <a:lstStyle/>
        <a:p>
          <a:endParaRPr lang="en-US"/>
        </a:p>
      </dgm:t>
    </dgm:pt>
    <dgm:pt modelId="{53FA5EC9-8193-4CF6-B927-0723215A205C}">
      <dgm:prSet/>
      <dgm:spPr/>
      <dgm:t>
        <a:bodyPr/>
        <a:lstStyle/>
        <a:p>
          <a:r>
            <a:rPr lang="en-US" dirty="0"/>
            <a:t>Advocate for and use pharmaverse packages</a:t>
          </a:r>
        </a:p>
      </dgm:t>
    </dgm:pt>
    <dgm:pt modelId="{C50742C9-1F5B-4391-B0E9-C434AB046C69}" type="parTrans" cxnId="{84721B83-E013-426F-AD75-687158FE80A9}">
      <dgm:prSet/>
      <dgm:spPr/>
      <dgm:t>
        <a:bodyPr/>
        <a:lstStyle/>
        <a:p>
          <a:endParaRPr lang="en-US"/>
        </a:p>
      </dgm:t>
    </dgm:pt>
    <dgm:pt modelId="{E9ED4545-A9B3-4653-B762-3801AC00DA31}" type="sibTrans" cxnId="{84721B83-E013-426F-AD75-687158FE80A9}">
      <dgm:prSet/>
      <dgm:spPr/>
      <dgm:t>
        <a:bodyPr/>
        <a:lstStyle/>
        <a:p>
          <a:endParaRPr lang="en-US"/>
        </a:p>
      </dgm:t>
    </dgm:pt>
    <dgm:pt modelId="{1A8BA3DD-D3FC-4412-A77F-D96292DBF090}">
      <dgm:prSet/>
      <dgm:spPr/>
      <dgm:t>
        <a:bodyPr/>
        <a:lstStyle/>
        <a:p>
          <a:r>
            <a:rPr lang="en-US" dirty="0"/>
            <a:t>Provide pharmaverse package feedback</a:t>
          </a:r>
        </a:p>
      </dgm:t>
    </dgm:pt>
    <dgm:pt modelId="{3917AF66-B38C-49E6-AB8B-46F4B4204FBA}" type="parTrans" cxnId="{954532F4-147E-43E4-A0EA-63E070828BD4}">
      <dgm:prSet/>
      <dgm:spPr/>
      <dgm:t>
        <a:bodyPr/>
        <a:lstStyle/>
        <a:p>
          <a:endParaRPr lang="en-US"/>
        </a:p>
      </dgm:t>
    </dgm:pt>
    <dgm:pt modelId="{CF1E52D5-1C8E-4086-B2A9-592C248B5A29}" type="sibTrans" cxnId="{954532F4-147E-43E4-A0EA-63E070828BD4}">
      <dgm:prSet/>
      <dgm:spPr/>
      <dgm:t>
        <a:bodyPr/>
        <a:lstStyle/>
        <a:p>
          <a:endParaRPr lang="en-US"/>
        </a:p>
      </dgm:t>
    </dgm:pt>
    <dgm:pt modelId="{6CA01886-43DA-4964-920A-D89B4106DB1F}">
      <dgm:prSet/>
      <dgm:spPr/>
      <dgm:t>
        <a:bodyPr/>
        <a:lstStyle/>
        <a:p>
          <a:r>
            <a:rPr lang="en-US"/>
            <a:t>Develop new functionality and pull request</a:t>
          </a:r>
        </a:p>
      </dgm:t>
    </dgm:pt>
    <dgm:pt modelId="{4A1C438F-0F9F-46DE-BA88-CC2B8D70D05B}" type="parTrans" cxnId="{43A034C9-37E8-4116-985C-4E9977AF7A64}">
      <dgm:prSet/>
      <dgm:spPr/>
      <dgm:t>
        <a:bodyPr/>
        <a:lstStyle/>
        <a:p>
          <a:endParaRPr lang="en-US"/>
        </a:p>
      </dgm:t>
    </dgm:pt>
    <dgm:pt modelId="{346D515A-CB73-4F30-ADC8-D586EB059A63}" type="sibTrans" cxnId="{43A034C9-37E8-4116-985C-4E9977AF7A64}">
      <dgm:prSet/>
      <dgm:spPr/>
      <dgm:t>
        <a:bodyPr/>
        <a:lstStyle/>
        <a:p>
          <a:endParaRPr lang="en-US"/>
        </a:p>
      </dgm:t>
    </dgm:pt>
    <dgm:pt modelId="{1DC7A5ED-D2AB-4E63-8A17-CF2B228CF50F}">
      <dgm:prSet/>
      <dgm:spPr/>
      <dgm:t>
        <a:bodyPr/>
        <a:lstStyle/>
        <a:p>
          <a:r>
            <a:rPr lang="en-US"/>
            <a:t>Volunteer for package testing cycles</a:t>
          </a:r>
        </a:p>
      </dgm:t>
    </dgm:pt>
    <dgm:pt modelId="{B3634C72-D9EB-4D27-860C-138BE6CD190F}" type="parTrans" cxnId="{1592357D-F2F5-4C60-A6A3-B35F3D4009A4}">
      <dgm:prSet/>
      <dgm:spPr/>
      <dgm:t>
        <a:bodyPr/>
        <a:lstStyle/>
        <a:p>
          <a:endParaRPr lang="en-US"/>
        </a:p>
      </dgm:t>
    </dgm:pt>
    <dgm:pt modelId="{8331152F-B06C-4E0C-ADDA-9CB3147AD453}" type="sibTrans" cxnId="{1592357D-F2F5-4C60-A6A3-B35F3D4009A4}">
      <dgm:prSet/>
      <dgm:spPr/>
      <dgm:t>
        <a:bodyPr/>
        <a:lstStyle/>
        <a:p>
          <a:endParaRPr lang="en-US"/>
        </a:p>
      </dgm:t>
    </dgm:pt>
    <dgm:pt modelId="{2AA691CE-5FDA-4B2C-AB8D-5D480DF6B227}" type="pres">
      <dgm:prSet presAssocID="{FD231CBB-BFE8-4860-8F22-ECB2798B40C1}" presName="Name0" presStyleCnt="0">
        <dgm:presLayoutVars>
          <dgm:chMax val="7"/>
          <dgm:chPref val="7"/>
          <dgm:dir/>
        </dgm:presLayoutVars>
      </dgm:prSet>
      <dgm:spPr/>
      <dgm:t>
        <a:bodyPr/>
        <a:lstStyle/>
        <a:p>
          <a:endParaRPr lang="en-US"/>
        </a:p>
      </dgm:t>
    </dgm:pt>
    <dgm:pt modelId="{77B9C24F-31EE-4C6B-AD51-1CAF0C38B6E8}" type="pres">
      <dgm:prSet presAssocID="{FD231CBB-BFE8-4860-8F22-ECB2798B40C1}" presName="Name1" presStyleCnt="0"/>
      <dgm:spPr/>
    </dgm:pt>
    <dgm:pt modelId="{3F1787BB-B785-4D33-9F93-AB0DB2FFD4E3}" type="pres">
      <dgm:prSet presAssocID="{FD231CBB-BFE8-4860-8F22-ECB2798B40C1}" presName="cycle" presStyleCnt="0"/>
      <dgm:spPr/>
    </dgm:pt>
    <dgm:pt modelId="{A9928272-9E3A-499D-ADB8-4B5623A4266B}" type="pres">
      <dgm:prSet presAssocID="{FD231CBB-BFE8-4860-8F22-ECB2798B40C1}" presName="srcNode" presStyleLbl="node1" presStyleIdx="0" presStyleCnt="4"/>
      <dgm:spPr/>
    </dgm:pt>
    <dgm:pt modelId="{EF96E452-5058-46BA-9BF2-39B53B2ECA05}" type="pres">
      <dgm:prSet presAssocID="{FD231CBB-BFE8-4860-8F22-ECB2798B40C1}" presName="conn" presStyleLbl="parChTrans1D2" presStyleIdx="0" presStyleCnt="1"/>
      <dgm:spPr/>
      <dgm:t>
        <a:bodyPr/>
        <a:lstStyle/>
        <a:p>
          <a:endParaRPr lang="en-US"/>
        </a:p>
      </dgm:t>
    </dgm:pt>
    <dgm:pt modelId="{81AA2776-8CC2-44C0-9C97-DF92FDE08E82}" type="pres">
      <dgm:prSet presAssocID="{FD231CBB-BFE8-4860-8F22-ECB2798B40C1}" presName="extraNode" presStyleLbl="node1" presStyleIdx="0" presStyleCnt="4"/>
      <dgm:spPr/>
    </dgm:pt>
    <dgm:pt modelId="{CBC330B1-5603-4E13-AA16-39479C7D5145}" type="pres">
      <dgm:prSet presAssocID="{FD231CBB-BFE8-4860-8F22-ECB2798B40C1}" presName="dstNode" presStyleLbl="node1" presStyleIdx="0" presStyleCnt="4"/>
      <dgm:spPr/>
    </dgm:pt>
    <dgm:pt modelId="{F95B34E3-3CDE-4C55-9682-D2AEF718B6E5}" type="pres">
      <dgm:prSet presAssocID="{53FA5EC9-8193-4CF6-B927-0723215A205C}" presName="text_1" presStyleLbl="node1" presStyleIdx="0" presStyleCnt="4">
        <dgm:presLayoutVars>
          <dgm:bulletEnabled val="1"/>
        </dgm:presLayoutVars>
      </dgm:prSet>
      <dgm:spPr/>
      <dgm:t>
        <a:bodyPr/>
        <a:lstStyle/>
        <a:p>
          <a:endParaRPr lang="en-US"/>
        </a:p>
      </dgm:t>
    </dgm:pt>
    <dgm:pt modelId="{3538FE76-A2C2-4BEA-A882-76E5335D7F8C}" type="pres">
      <dgm:prSet presAssocID="{53FA5EC9-8193-4CF6-B927-0723215A205C}" presName="accent_1" presStyleCnt="0"/>
      <dgm:spPr/>
    </dgm:pt>
    <dgm:pt modelId="{30F2ADE9-8280-4880-8CE4-AF94815CE072}" type="pres">
      <dgm:prSet presAssocID="{53FA5EC9-8193-4CF6-B927-0723215A205C}" presName="accentRepeatNode" presStyleLbl="solidFgAcc1" presStyleIdx="0" presStyleCnt="4"/>
      <dgm:spPr/>
    </dgm:pt>
    <dgm:pt modelId="{FCA1FB08-48B4-42CE-9CF3-80B8D550A01E}" type="pres">
      <dgm:prSet presAssocID="{1A8BA3DD-D3FC-4412-A77F-D96292DBF090}" presName="text_2" presStyleLbl="node1" presStyleIdx="1" presStyleCnt="4">
        <dgm:presLayoutVars>
          <dgm:bulletEnabled val="1"/>
        </dgm:presLayoutVars>
      </dgm:prSet>
      <dgm:spPr/>
      <dgm:t>
        <a:bodyPr/>
        <a:lstStyle/>
        <a:p>
          <a:endParaRPr lang="en-US"/>
        </a:p>
      </dgm:t>
    </dgm:pt>
    <dgm:pt modelId="{A88B5CD2-12E3-404C-885C-07386890726B}" type="pres">
      <dgm:prSet presAssocID="{1A8BA3DD-D3FC-4412-A77F-D96292DBF090}" presName="accent_2" presStyleCnt="0"/>
      <dgm:spPr/>
    </dgm:pt>
    <dgm:pt modelId="{6A7A3955-3B00-489A-9F8E-B0F5EEE2B97D}" type="pres">
      <dgm:prSet presAssocID="{1A8BA3DD-D3FC-4412-A77F-D96292DBF090}" presName="accentRepeatNode" presStyleLbl="solidFgAcc1" presStyleIdx="1" presStyleCnt="4"/>
      <dgm:spPr/>
    </dgm:pt>
    <dgm:pt modelId="{9CD212F6-8F71-423B-A2D9-AD13D3F1961C}" type="pres">
      <dgm:prSet presAssocID="{6CA01886-43DA-4964-920A-D89B4106DB1F}" presName="text_3" presStyleLbl="node1" presStyleIdx="2" presStyleCnt="4">
        <dgm:presLayoutVars>
          <dgm:bulletEnabled val="1"/>
        </dgm:presLayoutVars>
      </dgm:prSet>
      <dgm:spPr/>
      <dgm:t>
        <a:bodyPr/>
        <a:lstStyle/>
        <a:p>
          <a:endParaRPr lang="en-US"/>
        </a:p>
      </dgm:t>
    </dgm:pt>
    <dgm:pt modelId="{BDE272DE-6823-4C27-AE84-2549D759BD1D}" type="pres">
      <dgm:prSet presAssocID="{6CA01886-43DA-4964-920A-D89B4106DB1F}" presName="accent_3" presStyleCnt="0"/>
      <dgm:spPr/>
    </dgm:pt>
    <dgm:pt modelId="{C130DFF1-9125-47E5-8A20-8E2105996245}" type="pres">
      <dgm:prSet presAssocID="{6CA01886-43DA-4964-920A-D89B4106DB1F}" presName="accentRepeatNode" presStyleLbl="solidFgAcc1" presStyleIdx="2" presStyleCnt="4"/>
      <dgm:spPr/>
    </dgm:pt>
    <dgm:pt modelId="{4E632481-BD22-498B-8C6C-331DF0E92379}" type="pres">
      <dgm:prSet presAssocID="{1DC7A5ED-D2AB-4E63-8A17-CF2B228CF50F}" presName="text_4" presStyleLbl="node1" presStyleIdx="3" presStyleCnt="4">
        <dgm:presLayoutVars>
          <dgm:bulletEnabled val="1"/>
        </dgm:presLayoutVars>
      </dgm:prSet>
      <dgm:spPr/>
      <dgm:t>
        <a:bodyPr/>
        <a:lstStyle/>
        <a:p>
          <a:endParaRPr lang="en-US"/>
        </a:p>
      </dgm:t>
    </dgm:pt>
    <dgm:pt modelId="{94C0FCD0-7BC7-4C04-981A-1862FAE971FF}" type="pres">
      <dgm:prSet presAssocID="{1DC7A5ED-D2AB-4E63-8A17-CF2B228CF50F}" presName="accent_4" presStyleCnt="0"/>
      <dgm:spPr/>
    </dgm:pt>
    <dgm:pt modelId="{A0595598-0F6F-401A-9378-EDF177F739C5}" type="pres">
      <dgm:prSet presAssocID="{1DC7A5ED-D2AB-4E63-8A17-CF2B228CF50F}" presName="accentRepeatNode" presStyleLbl="solidFgAcc1" presStyleIdx="3" presStyleCnt="4"/>
      <dgm:spPr/>
    </dgm:pt>
  </dgm:ptLst>
  <dgm:cxnLst>
    <dgm:cxn modelId="{954532F4-147E-43E4-A0EA-63E070828BD4}" srcId="{FD231CBB-BFE8-4860-8F22-ECB2798B40C1}" destId="{1A8BA3DD-D3FC-4412-A77F-D96292DBF090}" srcOrd="1" destOrd="0" parTransId="{3917AF66-B38C-49E6-AB8B-46F4B4204FBA}" sibTransId="{CF1E52D5-1C8E-4086-B2A9-592C248B5A29}"/>
    <dgm:cxn modelId="{1592357D-F2F5-4C60-A6A3-B35F3D4009A4}" srcId="{FD231CBB-BFE8-4860-8F22-ECB2798B40C1}" destId="{1DC7A5ED-D2AB-4E63-8A17-CF2B228CF50F}" srcOrd="3" destOrd="0" parTransId="{B3634C72-D9EB-4D27-860C-138BE6CD190F}" sibTransId="{8331152F-B06C-4E0C-ADDA-9CB3147AD453}"/>
    <dgm:cxn modelId="{F219BE7F-87FF-46FD-86DB-38634F214D4E}" type="presOf" srcId="{1DC7A5ED-D2AB-4E63-8A17-CF2B228CF50F}" destId="{4E632481-BD22-498B-8C6C-331DF0E92379}" srcOrd="0" destOrd="0" presId="urn:microsoft.com/office/officeart/2008/layout/VerticalCurvedList"/>
    <dgm:cxn modelId="{D3A4680F-07E9-4565-A210-E7AE9D838401}" type="presOf" srcId="{FD231CBB-BFE8-4860-8F22-ECB2798B40C1}" destId="{2AA691CE-5FDA-4B2C-AB8D-5D480DF6B227}" srcOrd="0" destOrd="0" presId="urn:microsoft.com/office/officeart/2008/layout/VerticalCurvedList"/>
    <dgm:cxn modelId="{51AFF87B-D459-48FB-9362-F3769C80E257}" type="presOf" srcId="{53FA5EC9-8193-4CF6-B927-0723215A205C}" destId="{F95B34E3-3CDE-4C55-9682-D2AEF718B6E5}" srcOrd="0" destOrd="0" presId="urn:microsoft.com/office/officeart/2008/layout/VerticalCurvedList"/>
    <dgm:cxn modelId="{CA248F6B-73F9-4331-9F43-52C730D4F67D}" type="presOf" srcId="{E9ED4545-A9B3-4653-B762-3801AC00DA31}" destId="{EF96E452-5058-46BA-9BF2-39B53B2ECA05}" srcOrd="0" destOrd="0" presId="urn:microsoft.com/office/officeart/2008/layout/VerticalCurvedList"/>
    <dgm:cxn modelId="{8BA7B465-9F8D-48CB-9905-0173134C7E5F}" type="presOf" srcId="{6CA01886-43DA-4964-920A-D89B4106DB1F}" destId="{9CD212F6-8F71-423B-A2D9-AD13D3F1961C}" srcOrd="0" destOrd="0" presId="urn:microsoft.com/office/officeart/2008/layout/VerticalCurvedList"/>
    <dgm:cxn modelId="{43A034C9-37E8-4116-985C-4E9977AF7A64}" srcId="{FD231CBB-BFE8-4860-8F22-ECB2798B40C1}" destId="{6CA01886-43DA-4964-920A-D89B4106DB1F}" srcOrd="2" destOrd="0" parTransId="{4A1C438F-0F9F-46DE-BA88-CC2B8D70D05B}" sibTransId="{346D515A-CB73-4F30-ADC8-D586EB059A63}"/>
    <dgm:cxn modelId="{62B21CA3-3080-4F26-84BC-CB67810171D6}" type="presOf" srcId="{1A8BA3DD-D3FC-4412-A77F-D96292DBF090}" destId="{FCA1FB08-48B4-42CE-9CF3-80B8D550A01E}" srcOrd="0" destOrd="0" presId="urn:microsoft.com/office/officeart/2008/layout/VerticalCurvedList"/>
    <dgm:cxn modelId="{84721B83-E013-426F-AD75-687158FE80A9}" srcId="{FD231CBB-BFE8-4860-8F22-ECB2798B40C1}" destId="{53FA5EC9-8193-4CF6-B927-0723215A205C}" srcOrd="0" destOrd="0" parTransId="{C50742C9-1F5B-4391-B0E9-C434AB046C69}" sibTransId="{E9ED4545-A9B3-4653-B762-3801AC00DA31}"/>
    <dgm:cxn modelId="{B7AF4EF1-4B92-48F8-BDC5-2ED548DCB63F}" type="presParOf" srcId="{2AA691CE-5FDA-4B2C-AB8D-5D480DF6B227}" destId="{77B9C24F-31EE-4C6B-AD51-1CAF0C38B6E8}" srcOrd="0" destOrd="0" presId="urn:microsoft.com/office/officeart/2008/layout/VerticalCurvedList"/>
    <dgm:cxn modelId="{C77537B0-9662-4F1C-8E4F-AE0EB33C4096}" type="presParOf" srcId="{77B9C24F-31EE-4C6B-AD51-1CAF0C38B6E8}" destId="{3F1787BB-B785-4D33-9F93-AB0DB2FFD4E3}" srcOrd="0" destOrd="0" presId="urn:microsoft.com/office/officeart/2008/layout/VerticalCurvedList"/>
    <dgm:cxn modelId="{19CA0CD6-2425-4002-B315-8D73B8F87B10}" type="presParOf" srcId="{3F1787BB-B785-4D33-9F93-AB0DB2FFD4E3}" destId="{A9928272-9E3A-499D-ADB8-4B5623A4266B}" srcOrd="0" destOrd="0" presId="urn:microsoft.com/office/officeart/2008/layout/VerticalCurvedList"/>
    <dgm:cxn modelId="{F2E4631B-4C4D-4D9E-B450-889265260BC8}" type="presParOf" srcId="{3F1787BB-B785-4D33-9F93-AB0DB2FFD4E3}" destId="{EF96E452-5058-46BA-9BF2-39B53B2ECA05}" srcOrd="1" destOrd="0" presId="urn:microsoft.com/office/officeart/2008/layout/VerticalCurvedList"/>
    <dgm:cxn modelId="{19319569-B47A-449F-A0C1-1170DCE69B30}" type="presParOf" srcId="{3F1787BB-B785-4D33-9F93-AB0DB2FFD4E3}" destId="{81AA2776-8CC2-44C0-9C97-DF92FDE08E82}" srcOrd="2" destOrd="0" presId="urn:microsoft.com/office/officeart/2008/layout/VerticalCurvedList"/>
    <dgm:cxn modelId="{7EA6A1AC-27E4-46A3-AE71-3F2ED4AD9B7E}" type="presParOf" srcId="{3F1787BB-B785-4D33-9F93-AB0DB2FFD4E3}" destId="{CBC330B1-5603-4E13-AA16-39479C7D5145}" srcOrd="3" destOrd="0" presId="urn:microsoft.com/office/officeart/2008/layout/VerticalCurvedList"/>
    <dgm:cxn modelId="{46ABAF3D-1DF7-472A-921C-3013CC132056}" type="presParOf" srcId="{77B9C24F-31EE-4C6B-AD51-1CAF0C38B6E8}" destId="{F95B34E3-3CDE-4C55-9682-D2AEF718B6E5}" srcOrd="1" destOrd="0" presId="urn:microsoft.com/office/officeart/2008/layout/VerticalCurvedList"/>
    <dgm:cxn modelId="{DCBA30DD-059C-4818-B2C7-D23246FE5277}" type="presParOf" srcId="{77B9C24F-31EE-4C6B-AD51-1CAF0C38B6E8}" destId="{3538FE76-A2C2-4BEA-A882-76E5335D7F8C}" srcOrd="2" destOrd="0" presId="urn:microsoft.com/office/officeart/2008/layout/VerticalCurvedList"/>
    <dgm:cxn modelId="{DD10189E-5750-457D-9C6B-35D122551616}" type="presParOf" srcId="{3538FE76-A2C2-4BEA-A882-76E5335D7F8C}" destId="{30F2ADE9-8280-4880-8CE4-AF94815CE072}" srcOrd="0" destOrd="0" presId="urn:microsoft.com/office/officeart/2008/layout/VerticalCurvedList"/>
    <dgm:cxn modelId="{AB5D5CFF-A5BF-46EE-A1C0-8AC786B096B6}" type="presParOf" srcId="{77B9C24F-31EE-4C6B-AD51-1CAF0C38B6E8}" destId="{FCA1FB08-48B4-42CE-9CF3-80B8D550A01E}" srcOrd="3" destOrd="0" presId="urn:microsoft.com/office/officeart/2008/layout/VerticalCurvedList"/>
    <dgm:cxn modelId="{03BA3951-24FD-47F4-9B5E-616C7D554CE9}" type="presParOf" srcId="{77B9C24F-31EE-4C6B-AD51-1CAF0C38B6E8}" destId="{A88B5CD2-12E3-404C-885C-07386890726B}" srcOrd="4" destOrd="0" presId="urn:microsoft.com/office/officeart/2008/layout/VerticalCurvedList"/>
    <dgm:cxn modelId="{6AD11499-3298-46A7-89C7-4D9E62C69715}" type="presParOf" srcId="{A88B5CD2-12E3-404C-885C-07386890726B}" destId="{6A7A3955-3B00-489A-9F8E-B0F5EEE2B97D}" srcOrd="0" destOrd="0" presId="urn:microsoft.com/office/officeart/2008/layout/VerticalCurvedList"/>
    <dgm:cxn modelId="{86AD22F5-A51E-42FD-ABE0-55D8A11922CA}" type="presParOf" srcId="{77B9C24F-31EE-4C6B-AD51-1CAF0C38B6E8}" destId="{9CD212F6-8F71-423B-A2D9-AD13D3F1961C}" srcOrd="5" destOrd="0" presId="urn:microsoft.com/office/officeart/2008/layout/VerticalCurvedList"/>
    <dgm:cxn modelId="{62FF0F35-5EAC-4F85-84C6-89B1B2BBD5A6}" type="presParOf" srcId="{77B9C24F-31EE-4C6B-AD51-1CAF0C38B6E8}" destId="{BDE272DE-6823-4C27-AE84-2549D759BD1D}" srcOrd="6" destOrd="0" presId="urn:microsoft.com/office/officeart/2008/layout/VerticalCurvedList"/>
    <dgm:cxn modelId="{8413F5BB-7153-4A8A-B69D-A918DEDA191B}" type="presParOf" srcId="{BDE272DE-6823-4C27-AE84-2549D759BD1D}" destId="{C130DFF1-9125-47E5-8A20-8E2105996245}" srcOrd="0" destOrd="0" presId="urn:microsoft.com/office/officeart/2008/layout/VerticalCurvedList"/>
    <dgm:cxn modelId="{DF4D85D5-F13B-40F4-A2F5-4735941D82FC}" type="presParOf" srcId="{77B9C24F-31EE-4C6B-AD51-1CAF0C38B6E8}" destId="{4E632481-BD22-498B-8C6C-331DF0E92379}" srcOrd="7" destOrd="0" presId="urn:microsoft.com/office/officeart/2008/layout/VerticalCurvedList"/>
    <dgm:cxn modelId="{8C2B29D6-5C38-4113-8C6C-01754DEF2A1D}" type="presParOf" srcId="{77B9C24F-31EE-4C6B-AD51-1CAF0C38B6E8}" destId="{94C0FCD0-7BC7-4C04-981A-1862FAE971FF}" srcOrd="8" destOrd="0" presId="urn:microsoft.com/office/officeart/2008/layout/VerticalCurvedList"/>
    <dgm:cxn modelId="{0484A119-E060-4DE1-934A-0D768404FE92}" type="presParOf" srcId="{94C0FCD0-7BC7-4C04-981A-1862FAE971FF}" destId="{A0595598-0F6F-401A-9378-EDF177F739C5}" srcOrd="0" destOrd="0" presId="urn:microsoft.com/office/officeart/2008/layout/VerticalCurv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7C7587-9EBC-49A4-82F9-AC69473A3F4B}">
      <dsp:nvSpPr>
        <dsp:cNvPr id="0" name=""/>
        <dsp:cNvSpPr/>
      </dsp:nvSpPr>
      <dsp:spPr>
        <a:xfrm>
          <a:off x="0" y="422574"/>
          <a:ext cx="10515600" cy="181125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16127" tIns="520700" rIns="816127" bIns="177800" numCol="1" spcCol="1270" anchor="t" anchorCtr="0">
          <a:noAutofit/>
        </a:bodyPr>
        <a:lstStyle/>
        <a:p>
          <a:pPr marL="228600" lvl="1" indent="-228600" algn="l" defTabSz="1111250">
            <a:lnSpc>
              <a:spcPct val="90000"/>
            </a:lnSpc>
            <a:spcBef>
              <a:spcPct val="0"/>
            </a:spcBef>
            <a:spcAft>
              <a:spcPct val="15000"/>
            </a:spcAft>
            <a:buChar char="••"/>
          </a:pPr>
          <a:r>
            <a:rPr lang="en-US" sz="2500" kern="1200"/>
            <a:t>Individuals</a:t>
          </a:r>
        </a:p>
        <a:p>
          <a:pPr marL="228600" lvl="1" indent="-228600" algn="l" defTabSz="1111250">
            <a:lnSpc>
              <a:spcPct val="90000"/>
            </a:lnSpc>
            <a:spcBef>
              <a:spcPct val="0"/>
            </a:spcBef>
            <a:spcAft>
              <a:spcPct val="15000"/>
            </a:spcAft>
            <a:buChar char="••"/>
          </a:pPr>
          <a:r>
            <a:rPr lang="en-US" sz="2500" kern="1200"/>
            <a:t>Organizations</a:t>
          </a:r>
        </a:p>
        <a:p>
          <a:pPr marL="228600" lvl="1" indent="-228600" algn="l" defTabSz="1111250">
            <a:lnSpc>
              <a:spcPct val="90000"/>
            </a:lnSpc>
            <a:spcBef>
              <a:spcPct val="0"/>
            </a:spcBef>
            <a:spcAft>
              <a:spcPct val="15000"/>
            </a:spcAft>
            <a:buChar char="••"/>
          </a:pPr>
          <a:r>
            <a:rPr lang="en-US" sz="2500" kern="1200"/>
            <a:t>Collaborations</a:t>
          </a:r>
        </a:p>
      </dsp:txBody>
      <dsp:txXfrm>
        <a:off x="0" y="422574"/>
        <a:ext cx="10515600" cy="1811250"/>
      </dsp:txXfrm>
    </dsp:sp>
    <dsp:sp modelId="{6CAB0A2C-8741-4ED6-BE49-6F638DB8DD72}">
      <dsp:nvSpPr>
        <dsp:cNvPr id="0" name=""/>
        <dsp:cNvSpPr/>
      </dsp:nvSpPr>
      <dsp:spPr>
        <a:xfrm>
          <a:off x="525780" y="53574"/>
          <a:ext cx="7360920" cy="7380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8225" tIns="0" rIns="278225" bIns="0" numCol="1" spcCol="1270" anchor="ctr" anchorCtr="0">
          <a:noAutofit/>
        </a:bodyPr>
        <a:lstStyle/>
        <a:p>
          <a:pPr lvl="0" algn="l" defTabSz="1111250">
            <a:lnSpc>
              <a:spcPct val="90000"/>
            </a:lnSpc>
            <a:spcBef>
              <a:spcPct val="0"/>
            </a:spcBef>
            <a:spcAft>
              <a:spcPct val="35000"/>
            </a:spcAft>
          </a:pPr>
          <a:r>
            <a:rPr lang="en-US" sz="2500" kern="1200"/>
            <a:t>Anyone!</a:t>
          </a:r>
        </a:p>
      </dsp:txBody>
      <dsp:txXfrm>
        <a:off x="561806" y="89600"/>
        <a:ext cx="7288868" cy="665948"/>
      </dsp:txXfrm>
    </dsp:sp>
    <dsp:sp modelId="{DCFD254A-2549-4B71-B212-FAFAF1176BFD}">
      <dsp:nvSpPr>
        <dsp:cNvPr id="0" name=""/>
        <dsp:cNvSpPr/>
      </dsp:nvSpPr>
      <dsp:spPr>
        <a:xfrm>
          <a:off x="0" y="2737824"/>
          <a:ext cx="10515600" cy="1043437"/>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16127" tIns="520700" rIns="816127" bIns="177800" numCol="1" spcCol="1270" anchor="t" anchorCtr="0">
          <a:noAutofit/>
        </a:bodyPr>
        <a:lstStyle/>
        <a:p>
          <a:pPr marL="228600" lvl="1" indent="-228600" algn="l" defTabSz="1111250">
            <a:lnSpc>
              <a:spcPct val="90000"/>
            </a:lnSpc>
            <a:spcBef>
              <a:spcPct val="0"/>
            </a:spcBef>
            <a:spcAft>
              <a:spcPct val="15000"/>
            </a:spcAft>
            <a:buChar char="••"/>
          </a:pPr>
          <a:r>
            <a:rPr lang="en-US" sz="2500" kern="1200"/>
            <a:t>Pharmaverse is a platform to encourage it</a:t>
          </a:r>
        </a:p>
      </dsp:txBody>
      <dsp:txXfrm>
        <a:off x="0" y="2737824"/>
        <a:ext cx="10515600" cy="1043437"/>
      </dsp:txXfrm>
    </dsp:sp>
    <dsp:sp modelId="{70B2BADA-1A90-4585-95EE-8F9B879CCB34}">
      <dsp:nvSpPr>
        <dsp:cNvPr id="0" name=""/>
        <dsp:cNvSpPr/>
      </dsp:nvSpPr>
      <dsp:spPr>
        <a:xfrm>
          <a:off x="525780" y="2368824"/>
          <a:ext cx="7360920" cy="7380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8225" tIns="0" rIns="278225" bIns="0" numCol="1" spcCol="1270" anchor="ctr" anchorCtr="0">
          <a:noAutofit/>
        </a:bodyPr>
        <a:lstStyle/>
        <a:p>
          <a:pPr lvl="0" algn="l" defTabSz="1111250">
            <a:lnSpc>
              <a:spcPct val="90000"/>
            </a:lnSpc>
            <a:spcBef>
              <a:spcPct val="0"/>
            </a:spcBef>
            <a:spcAft>
              <a:spcPct val="35000"/>
            </a:spcAft>
          </a:pPr>
          <a:r>
            <a:rPr lang="en-US" sz="2500" kern="1200"/>
            <a:t>Collaboration is encouraged</a:t>
          </a:r>
        </a:p>
      </dsp:txBody>
      <dsp:txXfrm>
        <a:off x="561806" y="2404850"/>
        <a:ext cx="7288868" cy="66594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48F7FF3-8F55-4497-8F9F-759C20B7E217}">
      <dsp:nvSpPr>
        <dsp:cNvPr id="0" name=""/>
        <dsp:cNvSpPr/>
      </dsp:nvSpPr>
      <dsp:spPr>
        <a:xfrm rot="5400000">
          <a:off x="6754767" y="-2595478"/>
          <a:ext cx="1496485" cy="7061656"/>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40005" rIns="80010" bIns="40005" numCol="1" spcCol="1270" anchor="ctr" anchorCtr="0">
          <a:noAutofit/>
        </a:bodyPr>
        <a:lstStyle/>
        <a:p>
          <a:pPr marL="228600" lvl="1" indent="-228600" algn="l" defTabSz="933450">
            <a:lnSpc>
              <a:spcPct val="90000"/>
            </a:lnSpc>
            <a:spcBef>
              <a:spcPct val="0"/>
            </a:spcBef>
            <a:spcAft>
              <a:spcPct val="15000"/>
            </a:spcAft>
            <a:buChar char="••"/>
          </a:pPr>
          <a:r>
            <a:rPr lang="en-US" sz="2100" kern="1200"/>
            <a:t>Commitment of contribution to at least 2 open-source packages under pharmaverse</a:t>
          </a:r>
        </a:p>
      </dsp:txBody>
      <dsp:txXfrm rot="-5400000">
        <a:off x="3972182" y="260159"/>
        <a:ext cx="6988604" cy="1350381"/>
      </dsp:txXfrm>
    </dsp:sp>
    <dsp:sp modelId="{22062500-77E3-4773-AE07-4A8D6D46A483}">
      <dsp:nvSpPr>
        <dsp:cNvPr id="0" name=""/>
        <dsp:cNvSpPr/>
      </dsp:nvSpPr>
      <dsp:spPr>
        <a:xfrm>
          <a:off x="0" y="46"/>
          <a:ext cx="3972181" cy="1870606"/>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lvl="0" algn="ctr" defTabSz="1066800">
            <a:lnSpc>
              <a:spcPct val="90000"/>
            </a:lnSpc>
            <a:spcBef>
              <a:spcPct val="0"/>
            </a:spcBef>
            <a:spcAft>
              <a:spcPct val="35000"/>
            </a:spcAft>
          </a:pPr>
          <a:r>
            <a:rPr lang="en-US" sz="2400" kern="1200" dirty="0"/>
            <a:t>Expected organizational commitment to pharmaverse</a:t>
          </a:r>
        </a:p>
      </dsp:txBody>
      <dsp:txXfrm>
        <a:off x="91315" y="91361"/>
        <a:ext cx="3789551" cy="1687976"/>
      </dsp:txXfrm>
    </dsp:sp>
    <dsp:sp modelId="{36234A1F-71D7-4A8C-AFF8-35BFBE90F6C8}">
      <dsp:nvSpPr>
        <dsp:cNvPr id="0" name=""/>
        <dsp:cNvSpPr/>
      </dsp:nvSpPr>
      <dsp:spPr>
        <a:xfrm rot="5400000">
          <a:off x="6754767" y="-631341"/>
          <a:ext cx="1496485" cy="7061656"/>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40005" rIns="80010" bIns="40005" numCol="1" spcCol="1270" anchor="ctr" anchorCtr="0">
          <a:noAutofit/>
        </a:bodyPr>
        <a:lstStyle/>
        <a:p>
          <a:pPr marL="228600" lvl="1" indent="-228600" algn="l" defTabSz="933450">
            <a:lnSpc>
              <a:spcPct val="90000"/>
            </a:lnSpc>
            <a:spcBef>
              <a:spcPct val="0"/>
            </a:spcBef>
            <a:spcAft>
              <a:spcPct val="15000"/>
            </a:spcAft>
            <a:buChar char="••"/>
          </a:pPr>
          <a:r>
            <a:rPr lang="en-US" sz="2100" kern="1200"/>
            <a:t>Help set strategy</a:t>
          </a:r>
        </a:p>
        <a:p>
          <a:pPr marL="228600" lvl="1" indent="-228600" algn="l" defTabSz="933450">
            <a:lnSpc>
              <a:spcPct val="90000"/>
            </a:lnSpc>
            <a:spcBef>
              <a:spcPct val="0"/>
            </a:spcBef>
            <a:spcAft>
              <a:spcPct val="15000"/>
            </a:spcAft>
            <a:buChar char="••"/>
          </a:pPr>
          <a:r>
            <a:rPr lang="en-US" sz="2100" kern="1200"/>
            <a:t>Guide pharmaverse package inclusion criteria</a:t>
          </a:r>
        </a:p>
        <a:p>
          <a:pPr marL="228600" lvl="1" indent="-228600" algn="l" defTabSz="933450">
            <a:lnSpc>
              <a:spcPct val="90000"/>
            </a:lnSpc>
            <a:spcBef>
              <a:spcPct val="0"/>
            </a:spcBef>
            <a:spcAft>
              <a:spcPct val="15000"/>
            </a:spcAft>
            <a:buChar char="••"/>
          </a:pPr>
          <a:r>
            <a:rPr lang="en-US" sz="2100" kern="1200"/>
            <a:t>Initiate projects/workshops</a:t>
          </a:r>
        </a:p>
        <a:p>
          <a:pPr marL="228600" lvl="1" indent="-228600" algn="l" defTabSz="933450">
            <a:lnSpc>
              <a:spcPct val="90000"/>
            </a:lnSpc>
            <a:spcBef>
              <a:spcPct val="0"/>
            </a:spcBef>
            <a:spcAft>
              <a:spcPct val="15000"/>
            </a:spcAft>
            <a:buChar char="••"/>
          </a:pPr>
          <a:r>
            <a:rPr lang="en-US" sz="2100" kern="1200"/>
            <a:t>Support collaboration guidance</a:t>
          </a:r>
        </a:p>
      </dsp:txBody>
      <dsp:txXfrm rot="-5400000">
        <a:off x="3972182" y="2224296"/>
        <a:ext cx="6988604" cy="1350381"/>
      </dsp:txXfrm>
    </dsp:sp>
    <dsp:sp modelId="{437E9FB3-15E1-4EB1-8348-3CBC0EAC593C}">
      <dsp:nvSpPr>
        <dsp:cNvPr id="0" name=""/>
        <dsp:cNvSpPr/>
      </dsp:nvSpPr>
      <dsp:spPr>
        <a:xfrm>
          <a:off x="0" y="1964183"/>
          <a:ext cx="3972181" cy="1870606"/>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lvl="0" algn="ctr" defTabSz="1244600">
            <a:lnSpc>
              <a:spcPct val="90000"/>
            </a:lnSpc>
            <a:spcBef>
              <a:spcPct val="0"/>
            </a:spcBef>
            <a:spcAft>
              <a:spcPct val="35000"/>
            </a:spcAft>
          </a:pPr>
          <a:r>
            <a:rPr lang="en-US" sz="2800" kern="1200" dirty="0"/>
            <a:t>Representatives will</a:t>
          </a:r>
        </a:p>
      </dsp:txBody>
      <dsp:txXfrm>
        <a:off x="91315" y="2055498"/>
        <a:ext cx="3789551" cy="168797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0C67190-EB15-48AF-8F41-1FA35B35B9CF}">
      <dsp:nvSpPr>
        <dsp:cNvPr id="0" name=""/>
        <dsp:cNvSpPr/>
      </dsp:nvSpPr>
      <dsp:spPr>
        <a:xfrm>
          <a:off x="0" y="11173"/>
          <a:ext cx="11159044" cy="10296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7640" tIns="167640" rIns="167640" bIns="167640" numCol="1" spcCol="1270" anchor="ctr" anchorCtr="0">
          <a:noAutofit/>
        </a:bodyPr>
        <a:lstStyle/>
        <a:p>
          <a:pPr lvl="0" algn="l" defTabSz="1955800">
            <a:lnSpc>
              <a:spcPct val="90000"/>
            </a:lnSpc>
            <a:spcBef>
              <a:spcPct val="0"/>
            </a:spcBef>
            <a:spcAft>
              <a:spcPct val="35000"/>
            </a:spcAft>
          </a:pPr>
          <a:r>
            <a:rPr lang="en-US" sz="4400" kern="1200"/>
            <a:t>Decides on strategy for a specific package</a:t>
          </a:r>
        </a:p>
      </dsp:txBody>
      <dsp:txXfrm>
        <a:off x="50261" y="61434"/>
        <a:ext cx="11058522" cy="929078"/>
      </dsp:txXfrm>
    </dsp:sp>
    <dsp:sp modelId="{99B62FC5-42BA-4A35-9B8F-7F776CAFFF98}">
      <dsp:nvSpPr>
        <dsp:cNvPr id="0" name=""/>
        <dsp:cNvSpPr/>
      </dsp:nvSpPr>
      <dsp:spPr>
        <a:xfrm>
          <a:off x="0" y="1040773"/>
          <a:ext cx="11159044" cy="728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4300" tIns="55880" rIns="312928" bIns="55880" numCol="1" spcCol="1270" anchor="t" anchorCtr="0">
          <a:noAutofit/>
        </a:bodyPr>
        <a:lstStyle/>
        <a:p>
          <a:pPr marL="285750" lvl="1" indent="-285750" algn="l" defTabSz="1511300">
            <a:lnSpc>
              <a:spcPct val="90000"/>
            </a:lnSpc>
            <a:spcBef>
              <a:spcPct val="0"/>
            </a:spcBef>
            <a:spcAft>
              <a:spcPct val="20000"/>
            </a:spcAft>
            <a:buChar char="••"/>
          </a:pPr>
          <a:r>
            <a:rPr lang="en-US" sz="3400" kern="1200"/>
            <a:t>Scope, contribution model, testing, governance, etc.</a:t>
          </a:r>
        </a:p>
      </dsp:txBody>
      <dsp:txXfrm>
        <a:off x="0" y="1040773"/>
        <a:ext cx="11159044" cy="728640"/>
      </dsp:txXfrm>
    </dsp:sp>
    <dsp:sp modelId="{C5C9A698-E439-42EF-BD93-B65D594D8DA6}">
      <dsp:nvSpPr>
        <dsp:cNvPr id="0" name=""/>
        <dsp:cNvSpPr/>
      </dsp:nvSpPr>
      <dsp:spPr>
        <a:xfrm>
          <a:off x="0" y="1769413"/>
          <a:ext cx="11159044" cy="10296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7640" tIns="167640" rIns="167640" bIns="167640" numCol="1" spcCol="1270" anchor="ctr" anchorCtr="0">
          <a:noAutofit/>
        </a:bodyPr>
        <a:lstStyle/>
        <a:p>
          <a:pPr lvl="0" algn="l" defTabSz="1955800">
            <a:lnSpc>
              <a:spcPct val="90000"/>
            </a:lnSpc>
            <a:spcBef>
              <a:spcPct val="0"/>
            </a:spcBef>
            <a:spcAft>
              <a:spcPct val="35000"/>
            </a:spcAft>
          </a:pPr>
          <a:r>
            <a:rPr lang="en-US" sz="4400" kern="1200"/>
            <a:t>Neutral development area available</a:t>
          </a:r>
        </a:p>
      </dsp:txBody>
      <dsp:txXfrm>
        <a:off x="50261" y="1819674"/>
        <a:ext cx="11058522" cy="929078"/>
      </dsp:txXfrm>
    </dsp:sp>
    <dsp:sp modelId="{8017E963-645A-45A5-B113-3018DEDAEDEE}">
      <dsp:nvSpPr>
        <dsp:cNvPr id="0" name=""/>
        <dsp:cNvSpPr/>
      </dsp:nvSpPr>
      <dsp:spPr>
        <a:xfrm>
          <a:off x="0" y="2799013"/>
          <a:ext cx="11159044" cy="10246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4300" tIns="55880" rIns="312928" bIns="55880" numCol="1" spcCol="1270" anchor="t" anchorCtr="0">
          <a:noAutofit/>
        </a:bodyPr>
        <a:lstStyle/>
        <a:p>
          <a:pPr marL="285750" lvl="1" indent="-285750" algn="l" defTabSz="1511300">
            <a:lnSpc>
              <a:spcPct val="90000"/>
            </a:lnSpc>
            <a:spcBef>
              <a:spcPct val="0"/>
            </a:spcBef>
            <a:spcAft>
              <a:spcPct val="20000"/>
            </a:spcAft>
            <a:buChar char="••"/>
          </a:pPr>
          <a:r>
            <a:rPr lang="en-US" sz="3400" kern="1200"/>
            <a:t>Packages can now be developed, live, or migrated under pharmaverse</a:t>
          </a:r>
        </a:p>
      </dsp:txBody>
      <dsp:txXfrm>
        <a:off x="0" y="2799013"/>
        <a:ext cx="11159044" cy="102465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96E452-5058-46BA-9BF2-39B53B2ECA05}">
      <dsp:nvSpPr>
        <dsp:cNvPr id="0" name=""/>
        <dsp:cNvSpPr/>
      </dsp:nvSpPr>
      <dsp:spPr>
        <a:xfrm>
          <a:off x="-4335064" y="-664991"/>
          <a:ext cx="5164820" cy="5164820"/>
        </a:xfrm>
        <a:prstGeom prst="blockArc">
          <a:avLst>
            <a:gd name="adj1" fmla="val 18900000"/>
            <a:gd name="adj2" fmla="val 2700000"/>
            <a:gd name="adj3" fmla="val 418"/>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95B34E3-3CDE-4C55-9682-D2AEF718B6E5}">
      <dsp:nvSpPr>
        <dsp:cNvPr id="0" name=""/>
        <dsp:cNvSpPr/>
      </dsp:nvSpPr>
      <dsp:spPr>
        <a:xfrm>
          <a:off x="434690" y="294822"/>
          <a:ext cx="10672787" cy="589951"/>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68274" tIns="81280" rIns="81280" bIns="81280" numCol="1" spcCol="1270" anchor="ctr" anchorCtr="0">
          <a:noAutofit/>
        </a:bodyPr>
        <a:lstStyle/>
        <a:p>
          <a:pPr lvl="0" algn="l" defTabSz="1422400">
            <a:lnSpc>
              <a:spcPct val="90000"/>
            </a:lnSpc>
            <a:spcBef>
              <a:spcPct val="0"/>
            </a:spcBef>
            <a:spcAft>
              <a:spcPct val="35000"/>
            </a:spcAft>
          </a:pPr>
          <a:r>
            <a:rPr lang="en-US" sz="3200" kern="1200" dirty="0"/>
            <a:t>Advocate for and use pharmaverse packages</a:t>
          </a:r>
        </a:p>
      </dsp:txBody>
      <dsp:txXfrm>
        <a:off x="434690" y="294822"/>
        <a:ext cx="10672787" cy="589951"/>
      </dsp:txXfrm>
    </dsp:sp>
    <dsp:sp modelId="{30F2ADE9-8280-4880-8CE4-AF94815CE072}">
      <dsp:nvSpPr>
        <dsp:cNvPr id="0" name=""/>
        <dsp:cNvSpPr/>
      </dsp:nvSpPr>
      <dsp:spPr>
        <a:xfrm>
          <a:off x="65970" y="221078"/>
          <a:ext cx="737439" cy="737439"/>
        </a:xfrm>
        <a:prstGeom prst="ellipse">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CA1FB08-48B4-42CE-9CF3-80B8D550A01E}">
      <dsp:nvSpPr>
        <dsp:cNvPr id="0" name=""/>
        <dsp:cNvSpPr/>
      </dsp:nvSpPr>
      <dsp:spPr>
        <a:xfrm>
          <a:off x="772922" y="1179902"/>
          <a:ext cx="10334555" cy="589951"/>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68274" tIns="81280" rIns="81280" bIns="81280" numCol="1" spcCol="1270" anchor="ctr" anchorCtr="0">
          <a:noAutofit/>
        </a:bodyPr>
        <a:lstStyle/>
        <a:p>
          <a:pPr lvl="0" algn="l" defTabSz="1422400">
            <a:lnSpc>
              <a:spcPct val="90000"/>
            </a:lnSpc>
            <a:spcBef>
              <a:spcPct val="0"/>
            </a:spcBef>
            <a:spcAft>
              <a:spcPct val="35000"/>
            </a:spcAft>
          </a:pPr>
          <a:r>
            <a:rPr lang="en-US" sz="3200" kern="1200" dirty="0"/>
            <a:t>Provide pharmaverse package feedback</a:t>
          </a:r>
        </a:p>
      </dsp:txBody>
      <dsp:txXfrm>
        <a:off x="772922" y="1179902"/>
        <a:ext cx="10334555" cy="589951"/>
      </dsp:txXfrm>
    </dsp:sp>
    <dsp:sp modelId="{6A7A3955-3B00-489A-9F8E-B0F5EEE2B97D}">
      <dsp:nvSpPr>
        <dsp:cNvPr id="0" name=""/>
        <dsp:cNvSpPr/>
      </dsp:nvSpPr>
      <dsp:spPr>
        <a:xfrm>
          <a:off x="404203" y="1106158"/>
          <a:ext cx="737439" cy="737439"/>
        </a:xfrm>
        <a:prstGeom prst="ellipse">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CD212F6-8F71-423B-A2D9-AD13D3F1961C}">
      <dsp:nvSpPr>
        <dsp:cNvPr id="0" name=""/>
        <dsp:cNvSpPr/>
      </dsp:nvSpPr>
      <dsp:spPr>
        <a:xfrm>
          <a:off x="772922" y="2064983"/>
          <a:ext cx="10334555" cy="589951"/>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68274" tIns="81280" rIns="81280" bIns="81280" numCol="1" spcCol="1270" anchor="ctr" anchorCtr="0">
          <a:noAutofit/>
        </a:bodyPr>
        <a:lstStyle/>
        <a:p>
          <a:pPr lvl="0" algn="l" defTabSz="1422400">
            <a:lnSpc>
              <a:spcPct val="90000"/>
            </a:lnSpc>
            <a:spcBef>
              <a:spcPct val="0"/>
            </a:spcBef>
            <a:spcAft>
              <a:spcPct val="35000"/>
            </a:spcAft>
          </a:pPr>
          <a:r>
            <a:rPr lang="en-US" sz="3200" kern="1200"/>
            <a:t>Develop new functionality and pull request</a:t>
          </a:r>
        </a:p>
      </dsp:txBody>
      <dsp:txXfrm>
        <a:off x="772922" y="2064983"/>
        <a:ext cx="10334555" cy="589951"/>
      </dsp:txXfrm>
    </dsp:sp>
    <dsp:sp modelId="{C130DFF1-9125-47E5-8A20-8E2105996245}">
      <dsp:nvSpPr>
        <dsp:cNvPr id="0" name=""/>
        <dsp:cNvSpPr/>
      </dsp:nvSpPr>
      <dsp:spPr>
        <a:xfrm>
          <a:off x="404203" y="1991239"/>
          <a:ext cx="737439" cy="737439"/>
        </a:xfrm>
        <a:prstGeom prst="ellipse">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E632481-BD22-498B-8C6C-331DF0E92379}">
      <dsp:nvSpPr>
        <dsp:cNvPr id="0" name=""/>
        <dsp:cNvSpPr/>
      </dsp:nvSpPr>
      <dsp:spPr>
        <a:xfrm>
          <a:off x="434690" y="2950063"/>
          <a:ext cx="10672787" cy="589951"/>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68274" tIns="81280" rIns="81280" bIns="81280" numCol="1" spcCol="1270" anchor="ctr" anchorCtr="0">
          <a:noAutofit/>
        </a:bodyPr>
        <a:lstStyle/>
        <a:p>
          <a:pPr lvl="0" algn="l" defTabSz="1422400">
            <a:lnSpc>
              <a:spcPct val="90000"/>
            </a:lnSpc>
            <a:spcBef>
              <a:spcPct val="0"/>
            </a:spcBef>
            <a:spcAft>
              <a:spcPct val="35000"/>
            </a:spcAft>
          </a:pPr>
          <a:r>
            <a:rPr lang="en-US" sz="3200" kern="1200"/>
            <a:t>Volunteer for package testing cycles</a:t>
          </a:r>
        </a:p>
      </dsp:txBody>
      <dsp:txXfrm>
        <a:off x="434690" y="2950063"/>
        <a:ext cx="10672787" cy="589951"/>
      </dsp:txXfrm>
    </dsp:sp>
    <dsp:sp modelId="{A0595598-0F6F-401A-9378-EDF177F739C5}">
      <dsp:nvSpPr>
        <dsp:cNvPr id="0" name=""/>
        <dsp:cNvSpPr/>
      </dsp:nvSpPr>
      <dsp:spPr>
        <a:xfrm>
          <a:off x="65970" y="2876319"/>
          <a:ext cx="737439" cy="737439"/>
        </a:xfrm>
        <a:prstGeom prst="ellipse">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GB"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www.google.com/url?q=https://www.mentimeter.com/s/ae35bd7884905054e1e336afd3b30342/ebaaf5ea6eab/edit&amp;sa=D&amp;source=calendar&amp;ust=1647074756660723&amp;usg=AOvVaw2mOAWzGtN-FoAXm2KBXJua"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Clr>
                <a:schemeClr val="dk1"/>
              </a:buClr>
              <a:buSzPts val="1200"/>
              <a:buFont typeface="Calibri"/>
              <a:buNone/>
            </a:pPr>
            <a:r>
              <a:rPr lang="en-GB" dirty="0"/>
              <a:t>“Can we collaborate to lessen the burden of e2e clinical reporting?”</a:t>
            </a:r>
          </a:p>
          <a:p>
            <a:pPr marL="0" marR="0" lvl="0" indent="0" algn="l" rtl="0">
              <a:lnSpc>
                <a:spcPct val="100000"/>
              </a:lnSpc>
              <a:spcBef>
                <a:spcPts val="0"/>
              </a:spcBef>
              <a:spcAft>
                <a:spcPts val="0"/>
              </a:spcAft>
              <a:buClr>
                <a:srgbClr val="000000"/>
              </a:buClr>
              <a:buSzPts val="1100"/>
              <a:buFont typeface="Arial"/>
              <a:buNone/>
            </a:pPr>
            <a:r>
              <a:rPr lang="en-GB" dirty="0"/>
              <a:t>Optional pre-read: Introduction to R for the Statistical Programmer: https://atorus-research.github.io/phuse_intro_to_r_2021_website/ (see Content &amp; Resources sections)</a:t>
            </a:r>
          </a:p>
        </p:txBody>
      </p:sp>
      <p:sp>
        <p:nvSpPr>
          <p:cNvPr id="4" name="Slide Number Placehold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en-GB" sz="1200" b="0" i="0" u="none" strike="noStrike" cap="none" smtClean="0">
                <a:solidFill>
                  <a:schemeClr val="dk1"/>
                </a:solidFill>
                <a:latin typeface="Calibri"/>
                <a:ea typeface="Calibri"/>
                <a:cs typeface="Calibri"/>
                <a:sym typeface="Calibri"/>
              </a:rPr>
              <a:t>1</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0940287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0" name="Google Shape;250;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a:t>From our charter: The benefits would be as follows:</a:t>
            </a:r>
            <a:endParaRPr/>
          </a:p>
          <a:p>
            <a:pPr marL="0" lvl="0" indent="0" algn="l" rtl="0">
              <a:spcBef>
                <a:spcPts val="0"/>
              </a:spcBef>
              <a:spcAft>
                <a:spcPts val="0"/>
              </a:spcAft>
              <a:buNone/>
            </a:pPr>
            <a:r>
              <a:rPr lang="en-GB"/>
              <a:t>- Industry collaboration leading to more robust and well-thought-out solutions with shared development and maintenance efforts, thus distributing the cost and burden across multiple organizations</a:t>
            </a:r>
            <a:endParaRPr/>
          </a:p>
          <a:p>
            <a:pPr marL="0" lvl="0" indent="0" algn="l" rtl="0">
              <a:spcBef>
                <a:spcPts val="0"/>
              </a:spcBef>
              <a:spcAft>
                <a:spcPts val="0"/>
              </a:spcAft>
              <a:buNone/>
            </a:pPr>
            <a:r>
              <a:rPr lang="en-GB"/>
              <a:t>- Greater potential to bring unified solutions to regulators demonstrating collaboration between industry and standards organization to form workable solutions</a:t>
            </a:r>
            <a:endParaRPr/>
          </a:p>
          <a:p>
            <a:pPr marL="0" lvl="0" indent="0" algn="l" rtl="0">
              <a:spcBef>
                <a:spcPts val="0"/>
              </a:spcBef>
              <a:spcAft>
                <a:spcPts val="0"/>
              </a:spcAft>
              <a:buNone/>
            </a:pPr>
            <a:r>
              <a:rPr lang="en-GB"/>
              <a:t>- Better enablement of our medicines to reach patients and society faster through the pooling of skills and talents and accelerating how the industry generates insights from patients’ data - and to do this in a more sustainable way</a:t>
            </a:r>
            <a:endParaRPr/>
          </a:p>
          <a:p>
            <a:pPr marL="0" lvl="0" indent="0" algn="l" rtl="0">
              <a:spcBef>
                <a:spcPts val="0"/>
              </a:spcBef>
              <a:spcAft>
                <a:spcPts val="0"/>
              </a:spcAft>
              <a:buNone/>
            </a:pPr>
            <a:r>
              <a:rPr lang="en-GB"/>
              <a:t>- Attraction of the next generation of great software developers and data scientists to Pharma and providing increased transparency of our industry</a:t>
            </a:r>
            <a:endParaRPr/>
          </a:p>
        </p:txBody>
      </p:sp>
      <p:sp>
        <p:nvSpPr>
          <p:cNvPr id="251" name="Google Shape;251;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5" name="Google Shape;265;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sz="1200">
                <a:solidFill>
                  <a:schemeClr val="dk1"/>
                </a:solidFill>
                <a:latin typeface="Calibri"/>
                <a:ea typeface="Calibri"/>
                <a:cs typeface="Calibri"/>
                <a:sym typeface="Calibri"/>
              </a:rPr>
              <a:t>We can give recommendations for new packages from our learnings on things like admiral, but our council is not going to take over all the decisions for your package, i.e. you still have freedom as developers.</a:t>
            </a:r>
            <a:endParaRPr/>
          </a:p>
          <a:p>
            <a:pPr marL="0" lvl="0" indent="0" algn="l" rtl="0">
              <a:spcBef>
                <a:spcPts val="0"/>
              </a:spcBef>
              <a:spcAft>
                <a:spcPts val="0"/>
              </a:spcAft>
              <a:buNone/>
            </a:pPr>
            <a:r>
              <a:rPr lang="en-GB" sz="1200">
                <a:solidFill>
                  <a:schemeClr val="dk1"/>
                </a:solidFill>
                <a:latin typeface="Calibri"/>
                <a:ea typeface="Calibri"/>
                <a:cs typeface="Calibri"/>
                <a:sym typeface="Calibri"/>
              </a:rPr>
              <a:t>Plus many of the packages already existed pre-pharmaverse so not like we’re in any position to mandate things</a:t>
            </a:r>
            <a:endParaRPr/>
          </a:p>
          <a:p>
            <a:pPr marL="0" lvl="0" indent="0" algn="l" rtl="0">
              <a:spcBef>
                <a:spcPts val="0"/>
              </a:spcBef>
              <a:spcAft>
                <a:spcPts val="0"/>
              </a:spcAft>
              <a:buNone/>
            </a:pPr>
            <a:r>
              <a:rPr lang="en-GB" sz="1200">
                <a:solidFill>
                  <a:schemeClr val="dk1"/>
                </a:solidFill>
                <a:latin typeface="Calibri"/>
                <a:ea typeface="Calibri"/>
                <a:cs typeface="Calibri"/>
                <a:sym typeface="Calibri"/>
              </a:rPr>
              <a:t>we are not the developers of packages. </a:t>
            </a:r>
            <a:endParaRPr/>
          </a:p>
          <a:p>
            <a:pPr marL="0" lvl="0" indent="0" algn="l" rtl="0">
              <a:spcBef>
                <a:spcPts val="0"/>
              </a:spcBef>
              <a:spcAft>
                <a:spcPts val="0"/>
              </a:spcAft>
              <a:buNone/>
            </a:pPr>
            <a:r>
              <a:rPr lang="en-GB" sz="1200">
                <a:solidFill>
                  <a:schemeClr val="dk1"/>
                </a:solidFill>
                <a:latin typeface="Calibri"/>
                <a:ea typeface="Calibri"/>
                <a:cs typeface="Calibri"/>
                <a:sym typeface="Calibri"/>
              </a:rPr>
              <a:t>We do not determine the strategy of which packages exist or when features are added – but we can make suggestions given our 50,000 foot view. </a:t>
            </a:r>
            <a:endParaRPr/>
          </a:p>
          <a:p>
            <a:pPr marL="0" lvl="0" indent="0" algn="l" rtl="0">
              <a:spcBef>
                <a:spcPts val="0"/>
              </a:spcBef>
              <a:spcAft>
                <a:spcPts val="0"/>
              </a:spcAft>
              <a:buNone/>
            </a:pPr>
            <a:r>
              <a:rPr lang="en-GB" sz="1200">
                <a:solidFill>
                  <a:schemeClr val="dk1"/>
                </a:solidFill>
                <a:latin typeface="Calibri"/>
                <a:ea typeface="Calibri"/>
                <a:cs typeface="Calibri"/>
                <a:sym typeface="Calibri"/>
              </a:rPr>
              <a:t>If they see a gap – they can fill it or add an issue to the GH repo of an existing packag</a:t>
            </a:r>
            <a:endParaRPr/>
          </a:p>
        </p:txBody>
      </p:sp>
      <p:sp>
        <p:nvSpPr>
          <p:cNvPr id="266" name="Google Shape;266;p1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4" name="Google Shape;274;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a:t>Stress that although there are many packages already out there, we also have many gaps and we’d like to fill by starting new across-company co-development collaborations. Mike S will talk about this more later and how we can help get these started, as well as how any individual can get involved and make contributions towards the cause. It is important that pharmaverse brings together a “community” of like-minded industry professionals with shared challenges, where people support each other (just like the wider R community does beyond pharma).</a:t>
            </a:r>
            <a:endParaRPr/>
          </a:p>
        </p:txBody>
      </p:sp>
      <p:sp>
        <p:nvSpPr>
          <p:cNvPr id="275" name="Google Shape;275;p1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1" name="Google Shape;291;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p1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8" name="Google Shape;308;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p1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6" name="Google Shape;366;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3" name="Google Shape;203;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1200"/>
              <a:buFont typeface="Calibri"/>
              <a:buNone/>
              <a:tabLst/>
              <a:defRPr/>
            </a:pPr>
            <a:r>
              <a:rPr lang="en-GB" baseline="0" dirty="0"/>
              <a:t>Exercises depend on your R and </a:t>
            </a:r>
            <a:r>
              <a:rPr lang="en-GB" baseline="0" dirty="0" err="1"/>
              <a:t>ADaM</a:t>
            </a:r>
            <a:r>
              <a:rPr lang="en-GB" baseline="0" dirty="0"/>
              <a:t>/TLGs experience levels – if unsure we recommend start with one of the harder levels  and then work your way up to the easier as needed, as they’re all similar underlying exercises.</a:t>
            </a:r>
          </a:p>
          <a:p>
            <a:pPr marL="0" marR="0" lvl="0" indent="0" algn="l" defTabSz="914400" rtl="0" eaLnBrk="1" fontAlgn="auto" latinLnBrk="0" hangingPunct="1">
              <a:lnSpc>
                <a:spcPct val="100000"/>
              </a:lnSpc>
              <a:spcBef>
                <a:spcPts val="0"/>
              </a:spcBef>
              <a:spcAft>
                <a:spcPts val="0"/>
              </a:spcAft>
              <a:buClr>
                <a:schemeClr val="dk1"/>
              </a:buClr>
              <a:buSzPts val="1200"/>
              <a:buFont typeface="Calibri"/>
              <a:buNone/>
              <a:tabLst/>
              <a:defRPr/>
            </a:pPr>
            <a:r>
              <a:rPr lang="en-GB" b="1" baseline="0" dirty="0"/>
              <a:t>Mention 30 </a:t>
            </a:r>
            <a:r>
              <a:rPr lang="en-GB" b="1" baseline="0" dirty="0" err="1"/>
              <a:t>mins</a:t>
            </a:r>
            <a:r>
              <a:rPr lang="en-GB" b="1" baseline="0" dirty="0"/>
              <a:t> break follows and people are free to stay in the room and continue the exercises if you’d like longer to practice.</a:t>
            </a:r>
          </a:p>
        </p:txBody>
      </p:sp>
      <p:sp>
        <p:nvSpPr>
          <p:cNvPr id="204" name="Google Shape;204;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GB"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16</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9351191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3" name="Google Shape;203;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r>
              <a:rPr lang="en-GB" dirty="0"/>
              <a:t> </a:t>
            </a:r>
            <a:endParaRPr dirty="0"/>
          </a:p>
        </p:txBody>
      </p:sp>
      <p:sp>
        <p:nvSpPr>
          <p:cNvPr id="204" name="Google Shape;204;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GB"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17</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8534705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3" name="Google Shape;203;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1200"/>
              <a:buFont typeface="Calibri"/>
              <a:buNone/>
              <a:tabLst/>
              <a:defRPr/>
            </a:pPr>
            <a:r>
              <a:rPr lang="en-GB" b="0" baseline="0" dirty="0" err="1"/>
              <a:t>RStudio</a:t>
            </a:r>
            <a:r>
              <a:rPr lang="en-GB" b="0" baseline="0" dirty="0"/>
              <a:t> Cloud link would have been provided to registered attendees by email prior to the workshop – NEED TO CLICK “I ACCEPT”. If you didn’t receive this then raise a hand and we can help you.</a:t>
            </a:r>
            <a:endParaRPr lang="en-GB" b="0" dirty="0"/>
          </a:p>
        </p:txBody>
      </p:sp>
      <p:sp>
        <p:nvSpPr>
          <p:cNvPr id="204" name="Google Shape;204;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GB"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18</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20247048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p1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2" name="Google Shape;372;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1" name="Google Shape;161;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117badf9a25_0_1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8" name="Google Shape;378;g117badf9a25_0_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g117badf9a25_0_7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0" name="Google Shape;390;g117badf9a25_0_7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p1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7" name="Google Shape;397;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g117badf9a25_0_7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0" name="Google Shape;390;g117badf9a25_0_7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3189708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g117badf9a25_0_7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0" name="Google Shape;390;g117badf9a25_0_7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5590964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g117badf9a25_0_7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0" name="Google Shape;390;g117badf9a25_0_7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9442695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g117badf9a25_0_7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0" name="Google Shape;390;g117badf9a25_0_7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1307312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g117badf9a25_0_7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0" name="Google Shape;390;g117badf9a25_0_7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1197584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p1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3" name="Google Shape;403;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p1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9" name="Google Shape;409;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8" name="Google Shape;168;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5" name="Google Shape;415;p2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a:p>
        </p:txBody>
      </p:sp>
      <p:sp>
        <p:nvSpPr>
          <p:cNvPr id="416" name="Google Shape;416;p2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30</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p2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3" name="Google Shape;423;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p2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0" name="Google Shape;430;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0" name="Google Shape;180;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7" name="Google Shape;187;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3" name="Google Shape;193;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b="0" dirty="0" err="1"/>
              <a:t>Menti</a:t>
            </a:r>
            <a:r>
              <a:rPr lang="en-GB" b="0" dirty="0"/>
              <a:t> link: </a:t>
            </a:r>
            <a:r>
              <a:rPr lang="en-GB" sz="1200" b="0" i="0" u="sng" strike="noStrike" cap="none" dirty="0">
                <a:solidFill>
                  <a:schemeClr val="dk1"/>
                </a:solidFill>
                <a:effectLst/>
                <a:latin typeface="Calibri"/>
                <a:ea typeface="Calibri"/>
                <a:cs typeface="Calibri"/>
                <a:sym typeface="Calibri"/>
                <a:hlinkClick r:id="rId3"/>
              </a:rPr>
              <a:t>https://www.mentimeter.com/s/ae35bd7884905054e1e336afd3b30342/ebaaf5ea6eab/edit</a:t>
            </a:r>
            <a:endParaRPr dirty="0"/>
          </a:p>
        </p:txBody>
      </p:sp>
      <p:sp>
        <p:nvSpPr>
          <p:cNvPr id="194" name="Google Shape;194;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3" name="Google Shape;203;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r>
              <a:rPr lang="en-GB"/>
              <a:t>Link our story back to </a:t>
            </a:r>
            <a:r>
              <a:rPr lang="en-GB" sz="1200" b="0" i="0" u="none" strike="noStrike" cap="none">
                <a:solidFill>
                  <a:srgbClr val="000000"/>
                </a:solidFill>
                <a:latin typeface="Arial"/>
                <a:ea typeface="Arial"/>
                <a:cs typeface="Arial"/>
                <a:sym typeface="Arial"/>
              </a:rPr>
              <a:t>challenges from the audience Menti findings to show where our experiences align.</a:t>
            </a:r>
            <a:endParaRPr/>
          </a:p>
        </p:txBody>
      </p:sp>
      <p:sp>
        <p:nvSpPr>
          <p:cNvPr id="204" name="Google Shape;204;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1" name="Google Shape;211;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7" name="Google Shape;217;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8" name="Google Shape;218;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84"/>
        <p:cNvGrpSpPr/>
        <p:nvPr/>
      </p:nvGrpSpPr>
      <p:grpSpPr>
        <a:xfrm>
          <a:off x="0" y="0"/>
          <a:ext cx="0" cy="0"/>
          <a:chOff x="0" y="0"/>
          <a:chExt cx="0" cy="0"/>
        </a:xfrm>
      </p:grpSpPr>
      <p:sp>
        <p:nvSpPr>
          <p:cNvPr id="85" name="Google Shape;85;p2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6" name="Google Shape;86;p26"/>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7" name="Google Shape;87;p2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8" name="Google Shape;88;p2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9" name="Google Shape;89;p2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41"/>
        <p:cNvGrpSpPr/>
        <p:nvPr/>
      </p:nvGrpSpPr>
      <p:grpSpPr>
        <a:xfrm>
          <a:off x="0" y="0"/>
          <a:ext cx="0" cy="0"/>
          <a:chOff x="0" y="0"/>
          <a:chExt cx="0" cy="0"/>
        </a:xfrm>
      </p:grpSpPr>
      <p:sp>
        <p:nvSpPr>
          <p:cNvPr id="142" name="Google Shape;142;p3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3" name="Google Shape;143;p35"/>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4" name="Google Shape;144;p3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5" name="Google Shape;145;p3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6" name="Google Shape;146;p3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47"/>
        <p:cNvGrpSpPr/>
        <p:nvPr/>
      </p:nvGrpSpPr>
      <p:grpSpPr>
        <a:xfrm>
          <a:off x="0" y="0"/>
          <a:ext cx="0" cy="0"/>
          <a:chOff x="0" y="0"/>
          <a:chExt cx="0" cy="0"/>
        </a:xfrm>
      </p:grpSpPr>
      <p:sp>
        <p:nvSpPr>
          <p:cNvPr id="148" name="Google Shape;148;p36"/>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9" name="Google Shape;149;p36"/>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0" name="Google Shape;150;p3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1" name="Google Shape;151;p3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2" name="Google Shape;152;p3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1_Title Slide">
  <p:cSld name="1_Title Slide">
    <p:spTree>
      <p:nvGrpSpPr>
        <p:cNvPr id="1" name="Shape 13"/>
        <p:cNvGrpSpPr/>
        <p:nvPr/>
      </p:nvGrpSpPr>
      <p:grpSpPr>
        <a:xfrm>
          <a:off x="0" y="0"/>
          <a:ext cx="0" cy="0"/>
          <a:chOff x="0" y="0"/>
          <a:chExt cx="0" cy="0"/>
        </a:xfrm>
      </p:grpSpPr>
    </p:spTree>
    <p:extLst>
      <p:ext uri="{BB962C8B-B14F-4D97-AF65-F5344CB8AC3E}">
        <p14:creationId xmlns:p14="http://schemas.microsoft.com/office/powerpoint/2010/main" val="346725277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18"/>
        <p:cNvGrpSpPr/>
        <p:nvPr/>
      </p:nvGrpSpPr>
      <p:grpSpPr>
        <a:xfrm>
          <a:off x="0" y="0"/>
          <a:ext cx="0" cy="0"/>
          <a:chOff x="0" y="0"/>
          <a:chExt cx="0" cy="0"/>
        </a:xfrm>
      </p:grpSpPr>
      <p:sp>
        <p:nvSpPr>
          <p:cNvPr id="19" name="Google Shape;19;p15"/>
          <p:cNvSpPr txBox="1">
            <a:spLocks noGrp="1"/>
          </p:cNvSpPr>
          <p:nvPr>
            <p:ph type="title"/>
          </p:nvPr>
        </p:nvSpPr>
        <p:spPr>
          <a:xfrm>
            <a:off x="1393373" y="130408"/>
            <a:ext cx="10579571" cy="11430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4400"/>
              <a:buNone/>
              <a:defRPr sz="5333">
                <a:latin typeface="Helvetica Neue"/>
                <a:ea typeface="Helvetica Neue"/>
                <a:cs typeface="Helvetica Neue"/>
                <a:sym typeface="Helvetica Neu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8672022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20"/>
        <p:cNvGrpSpPr/>
        <p:nvPr/>
      </p:nvGrpSpPr>
      <p:grpSpPr>
        <a:xfrm>
          <a:off x="0" y="0"/>
          <a:ext cx="0" cy="0"/>
          <a:chOff x="0" y="0"/>
          <a:chExt cx="0" cy="0"/>
        </a:xfrm>
      </p:grpSpPr>
    </p:spTree>
    <p:extLst>
      <p:ext uri="{BB962C8B-B14F-4D97-AF65-F5344CB8AC3E}">
        <p14:creationId xmlns:p14="http://schemas.microsoft.com/office/powerpoint/2010/main" val="404412537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omparison">
  <p:cSld name="Comparison">
    <p:spTree>
      <p:nvGrpSpPr>
        <p:cNvPr id="1" name="Shape 21"/>
        <p:cNvGrpSpPr/>
        <p:nvPr/>
      </p:nvGrpSpPr>
      <p:grpSpPr>
        <a:xfrm>
          <a:off x="0" y="0"/>
          <a:ext cx="0" cy="0"/>
          <a:chOff x="0" y="0"/>
          <a:chExt cx="0" cy="0"/>
        </a:xfrm>
      </p:grpSpPr>
      <p:sp>
        <p:nvSpPr>
          <p:cNvPr id="22" name="Google Shape;22;p17"/>
          <p:cNvSpPr txBox="1">
            <a:spLocks noGrp="1"/>
          </p:cNvSpPr>
          <p:nvPr>
            <p:ph type="body" idx="1"/>
          </p:nvPr>
        </p:nvSpPr>
        <p:spPr>
          <a:xfrm>
            <a:off x="609600" y="1593173"/>
            <a:ext cx="5386917" cy="639763"/>
          </a:xfrm>
          <a:prstGeom prst="rect">
            <a:avLst/>
          </a:prstGeom>
          <a:noFill/>
          <a:ln>
            <a:noFill/>
          </a:ln>
        </p:spPr>
        <p:txBody>
          <a:bodyPr spcFirstLastPara="1" wrap="square" lIns="91425" tIns="45700" rIns="91425" bIns="45700" anchor="b" anchorCtr="0">
            <a:noAutofit/>
          </a:bodyPr>
          <a:lstStyle>
            <a:lvl1pPr marL="609585" lvl="0" indent="-304792" algn="l">
              <a:lnSpc>
                <a:spcPct val="100000"/>
              </a:lnSpc>
              <a:spcBef>
                <a:spcPts val="480"/>
              </a:spcBef>
              <a:spcAft>
                <a:spcPts val="0"/>
              </a:spcAft>
              <a:buClr>
                <a:schemeClr val="dk1"/>
              </a:buClr>
              <a:buSzPts val="2400"/>
              <a:buNone/>
              <a:defRPr sz="2400" b="1">
                <a:latin typeface="Helvetica Neue"/>
                <a:ea typeface="Helvetica Neue"/>
                <a:cs typeface="Helvetica Neue"/>
                <a:sym typeface="Helvetica Neue"/>
              </a:defRPr>
            </a:lvl1pPr>
            <a:lvl2pPr marL="1219170" lvl="1" indent="-304792" algn="l">
              <a:lnSpc>
                <a:spcPct val="100000"/>
              </a:lnSpc>
              <a:spcBef>
                <a:spcPts val="400"/>
              </a:spcBef>
              <a:spcAft>
                <a:spcPts val="0"/>
              </a:spcAft>
              <a:buClr>
                <a:schemeClr val="dk1"/>
              </a:buClr>
              <a:buSzPts val="2000"/>
              <a:buNone/>
              <a:defRPr sz="2000" b="1"/>
            </a:lvl2pPr>
            <a:lvl3pPr marL="1828754" lvl="2" indent="-304792" algn="l">
              <a:lnSpc>
                <a:spcPct val="100000"/>
              </a:lnSpc>
              <a:spcBef>
                <a:spcPts val="360"/>
              </a:spcBef>
              <a:spcAft>
                <a:spcPts val="0"/>
              </a:spcAft>
              <a:buClr>
                <a:schemeClr val="dk1"/>
              </a:buClr>
              <a:buSzPts val="1800"/>
              <a:buNone/>
              <a:defRPr sz="1800" b="1"/>
            </a:lvl3pPr>
            <a:lvl4pPr marL="2438339" lvl="3" indent="-304792" algn="l">
              <a:lnSpc>
                <a:spcPct val="100000"/>
              </a:lnSpc>
              <a:spcBef>
                <a:spcPts val="320"/>
              </a:spcBef>
              <a:spcAft>
                <a:spcPts val="0"/>
              </a:spcAft>
              <a:buClr>
                <a:schemeClr val="dk1"/>
              </a:buClr>
              <a:buSzPts val="1600"/>
              <a:buNone/>
              <a:defRPr sz="1600" b="1"/>
            </a:lvl4pPr>
            <a:lvl5pPr marL="3047924" lvl="4" indent="-304792" algn="l">
              <a:lnSpc>
                <a:spcPct val="100000"/>
              </a:lnSpc>
              <a:spcBef>
                <a:spcPts val="320"/>
              </a:spcBef>
              <a:spcAft>
                <a:spcPts val="0"/>
              </a:spcAft>
              <a:buClr>
                <a:schemeClr val="dk1"/>
              </a:buClr>
              <a:buSzPts val="1600"/>
              <a:buNone/>
              <a:defRPr sz="1600" b="1"/>
            </a:lvl5pPr>
            <a:lvl6pPr marL="3657509" lvl="5" indent="-304792" algn="l">
              <a:lnSpc>
                <a:spcPct val="100000"/>
              </a:lnSpc>
              <a:spcBef>
                <a:spcPts val="320"/>
              </a:spcBef>
              <a:spcAft>
                <a:spcPts val="0"/>
              </a:spcAft>
              <a:buClr>
                <a:schemeClr val="dk1"/>
              </a:buClr>
              <a:buSzPts val="1600"/>
              <a:buNone/>
              <a:defRPr sz="1600" b="1"/>
            </a:lvl6pPr>
            <a:lvl7pPr marL="4267093" lvl="6" indent="-304792" algn="l">
              <a:lnSpc>
                <a:spcPct val="100000"/>
              </a:lnSpc>
              <a:spcBef>
                <a:spcPts val="320"/>
              </a:spcBef>
              <a:spcAft>
                <a:spcPts val="0"/>
              </a:spcAft>
              <a:buClr>
                <a:schemeClr val="dk1"/>
              </a:buClr>
              <a:buSzPts val="1600"/>
              <a:buNone/>
              <a:defRPr sz="1600" b="1"/>
            </a:lvl7pPr>
            <a:lvl8pPr marL="4876678" lvl="7" indent="-304792" algn="l">
              <a:lnSpc>
                <a:spcPct val="100000"/>
              </a:lnSpc>
              <a:spcBef>
                <a:spcPts val="320"/>
              </a:spcBef>
              <a:spcAft>
                <a:spcPts val="0"/>
              </a:spcAft>
              <a:buClr>
                <a:schemeClr val="dk1"/>
              </a:buClr>
              <a:buSzPts val="1600"/>
              <a:buNone/>
              <a:defRPr sz="1600" b="1"/>
            </a:lvl8pPr>
            <a:lvl9pPr marL="5486263" lvl="8" indent="-304792" algn="l">
              <a:lnSpc>
                <a:spcPct val="100000"/>
              </a:lnSpc>
              <a:spcBef>
                <a:spcPts val="320"/>
              </a:spcBef>
              <a:spcAft>
                <a:spcPts val="0"/>
              </a:spcAft>
              <a:buClr>
                <a:schemeClr val="dk1"/>
              </a:buClr>
              <a:buSzPts val="1600"/>
              <a:buNone/>
              <a:defRPr sz="1600" b="1"/>
            </a:lvl9pPr>
          </a:lstStyle>
          <a:p>
            <a:endParaRPr/>
          </a:p>
        </p:txBody>
      </p:sp>
      <p:sp>
        <p:nvSpPr>
          <p:cNvPr id="23" name="Google Shape;23;p17"/>
          <p:cNvSpPr txBox="1">
            <a:spLocks noGrp="1"/>
          </p:cNvSpPr>
          <p:nvPr>
            <p:ph type="body" idx="2"/>
          </p:nvPr>
        </p:nvSpPr>
        <p:spPr>
          <a:xfrm>
            <a:off x="6193372" y="1593173"/>
            <a:ext cx="5389033" cy="639763"/>
          </a:xfrm>
          <a:prstGeom prst="rect">
            <a:avLst/>
          </a:prstGeom>
          <a:noFill/>
          <a:ln>
            <a:noFill/>
          </a:ln>
        </p:spPr>
        <p:txBody>
          <a:bodyPr spcFirstLastPara="1" wrap="square" lIns="91425" tIns="45700" rIns="91425" bIns="45700" anchor="b" anchorCtr="0">
            <a:noAutofit/>
          </a:bodyPr>
          <a:lstStyle>
            <a:lvl1pPr marL="609585" lvl="0" indent="-304792" algn="l">
              <a:lnSpc>
                <a:spcPct val="100000"/>
              </a:lnSpc>
              <a:spcBef>
                <a:spcPts val="480"/>
              </a:spcBef>
              <a:spcAft>
                <a:spcPts val="0"/>
              </a:spcAft>
              <a:buClr>
                <a:schemeClr val="dk1"/>
              </a:buClr>
              <a:buSzPts val="2400"/>
              <a:buNone/>
              <a:defRPr sz="2400" b="1">
                <a:latin typeface="Helvetica Neue"/>
                <a:ea typeface="Helvetica Neue"/>
                <a:cs typeface="Helvetica Neue"/>
                <a:sym typeface="Helvetica Neue"/>
              </a:defRPr>
            </a:lvl1pPr>
            <a:lvl2pPr marL="1219170" lvl="1" indent="-304792" algn="l">
              <a:lnSpc>
                <a:spcPct val="100000"/>
              </a:lnSpc>
              <a:spcBef>
                <a:spcPts val="400"/>
              </a:spcBef>
              <a:spcAft>
                <a:spcPts val="0"/>
              </a:spcAft>
              <a:buClr>
                <a:schemeClr val="dk1"/>
              </a:buClr>
              <a:buSzPts val="2000"/>
              <a:buNone/>
              <a:defRPr sz="2000" b="1"/>
            </a:lvl2pPr>
            <a:lvl3pPr marL="1828754" lvl="2" indent="-304792" algn="l">
              <a:lnSpc>
                <a:spcPct val="100000"/>
              </a:lnSpc>
              <a:spcBef>
                <a:spcPts val="360"/>
              </a:spcBef>
              <a:spcAft>
                <a:spcPts val="0"/>
              </a:spcAft>
              <a:buClr>
                <a:schemeClr val="dk1"/>
              </a:buClr>
              <a:buSzPts val="1800"/>
              <a:buNone/>
              <a:defRPr sz="1800" b="1"/>
            </a:lvl3pPr>
            <a:lvl4pPr marL="2438339" lvl="3" indent="-304792" algn="l">
              <a:lnSpc>
                <a:spcPct val="100000"/>
              </a:lnSpc>
              <a:spcBef>
                <a:spcPts val="320"/>
              </a:spcBef>
              <a:spcAft>
                <a:spcPts val="0"/>
              </a:spcAft>
              <a:buClr>
                <a:schemeClr val="dk1"/>
              </a:buClr>
              <a:buSzPts val="1600"/>
              <a:buNone/>
              <a:defRPr sz="1600" b="1"/>
            </a:lvl4pPr>
            <a:lvl5pPr marL="3047924" lvl="4" indent="-304792" algn="l">
              <a:lnSpc>
                <a:spcPct val="100000"/>
              </a:lnSpc>
              <a:spcBef>
                <a:spcPts val="320"/>
              </a:spcBef>
              <a:spcAft>
                <a:spcPts val="0"/>
              </a:spcAft>
              <a:buClr>
                <a:schemeClr val="dk1"/>
              </a:buClr>
              <a:buSzPts val="1600"/>
              <a:buNone/>
              <a:defRPr sz="1600" b="1"/>
            </a:lvl5pPr>
            <a:lvl6pPr marL="3657509" lvl="5" indent="-304792" algn="l">
              <a:lnSpc>
                <a:spcPct val="100000"/>
              </a:lnSpc>
              <a:spcBef>
                <a:spcPts val="320"/>
              </a:spcBef>
              <a:spcAft>
                <a:spcPts val="0"/>
              </a:spcAft>
              <a:buClr>
                <a:schemeClr val="dk1"/>
              </a:buClr>
              <a:buSzPts val="1600"/>
              <a:buNone/>
              <a:defRPr sz="1600" b="1"/>
            </a:lvl6pPr>
            <a:lvl7pPr marL="4267093" lvl="6" indent="-304792" algn="l">
              <a:lnSpc>
                <a:spcPct val="100000"/>
              </a:lnSpc>
              <a:spcBef>
                <a:spcPts val="320"/>
              </a:spcBef>
              <a:spcAft>
                <a:spcPts val="0"/>
              </a:spcAft>
              <a:buClr>
                <a:schemeClr val="dk1"/>
              </a:buClr>
              <a:buSzPts val="1600"/>
              <a:buNone/>
              <a:defRPr sz="1600" b="1"/>
            </a:lvl7pPr>
            <a:lvl8pPr marL="4876678" lvl="7" indent="-304792" algn="l">
              <a:lnSpc>
                <a:spcPct val="100000"/>
              </a:lnSpc>
              <a:spcBef>
                <a:spcPts val="320"/>
              </a:spcBef>
              <a:spcAft>
                <a:spcPts val="0"/>
              </a:spcAft>
              <a:buClr>
                <a:schemeClr val="dk1"/>
              </a:buClr>
              <a:buSzPts val="1600"/>
              <a:buNone/>
              <a:defRPr sz="1600" b="1"/>
            </a:lvl8pPr>
            <a:lvl9pPr marL="5486263" lvl="8" indent="-304792" algn="l">
              <a:lnSpc>
                <a:spcPct val="100000"/>
              </a:lnSpc>
              <a:spcBef>
                <a:spcPts val="320"/>
              </a:spcBef>
              <a:spcAft>
                <a:spcPts val="0"/>
              </a:spcAft>
              <a:buClr>
                <a:schemeClr val="dk1"/>
              </a:buClr>
              <a:buSzPts val="1600"/>
              <a:buNone/>
              <a:defRPr sz="1600" b="1"/>
            </a:lvl9pPr>
          </a:lstStyle>
          <a:p>
            <a:endParaRPr/>
          </a:p>
        </p:txBody>
      </p:sp>
      <p:sp>
        <p:nvSpPr>
          <p:cNvPr id="24" name="Google Shape;24;p17"/>
          <p:cNvSpPr txBox="1">
            <a:spLocks noGrp="1"/>
          </p:cNvSpPr>
          <p:nvPr>
            <p:ph type="title"/>
          </p:nvPr>
        </p:nvSpPr>
        <p:spPr>
          <a:xfrm>
            <a:off x="1393373" y="130408"/>
            <a:ext cx="10579571" cy="1143000"/>
          </a:xfrm>
          <a:prstGeom prst="rect">
            <a:avLst/>
          </a:prstGeom>
          <a:noFill/>
          <a:ln>
            <a:noFill/>
          </a:ln>
        </p:spPr>
        <p:txBody>
          <a:bodyPr spcFirstLastPara="1" wrap="square" lIns="91425" tIns="45700" rIns="91425" bIns="45700" anchor="ctr" anchorCtr="0">
            <a:noAutofit/>
          </a:bodyPr>
          <a:lstStyle>
            <a:lvl1pPr marR="0" lvl="0" algn="l">
              <a:lnSpc>
                <a:spcPct val="100000"/>
              </a:lnSpc>
              <a:spcBef>
                <a:spcPts val="0"/>
              </a:spcBef>
              <a:spcAft>
                <a:spcPts val="0"/>
              </a:spcAft>
              <a:buClr>
                <a:schemeClr val="dk1"/>
              </a:buClr>
              <a:buSzPts val="4400"/>
              <a:buFont typeface="Arial"/>
              <a:buNone/>
              <a:defRPr sz="5333" b="0" i="0" u="none" strike="noStrike" cap="none">
                <a:solidFill>
                  <a:schemeClr val="dk1"/>
                </a:solidFill>
                <a:latin typeface="Helvetica Neue"/>
                <a:ea typeface="Helvetica Neue"/>
                <a:cs typeface="Helvetica Neue"/>
                <a:sym typeface="Helvetica Neue"/>
              </a:defRPr>
            </a:lvl1pPr>
            <a:lvl2pPr lvl="1" algn="l">
              <a:lnSpc>
                <a:spcPct val="100000"/>
              </a:lnSpc>
              <a:spcBef>
                <a:spcPts val="0"/>
              </a:spcBef>
              <a:spcAft>
                <a:spcPts val="0"/>
              </a:spcAft>
              <a:buSzPts val="1400"/>
              <a:buNone/>
              <a:defRPr sz="2400"/>
            </a:lvl2pPr>
            <a:lvl3pPr lvl="2" algn="l">
              <a:lnSpc>
                <a:spcPct val="100000"/>
              </a:lnSpc>
              <a:spcBef>
                <a:spcPts val="0"/>
              </a:spcBef>
              <a:spcAft>
                <a:spcPts val="0"/>
              </a:spcAft>
              <a:buSzPts val="1400"/>
              <a:buNone/>
              <a:defRPr sz="2400"/>
            </a:lvl3pPr>
            <a:lvl4pPr lvl="3" algn="l">
              <a:lnSpc>
                <a:spcPct val="100000"/>
              </a:lnSpc>
              <a:spcBef>
                <a:spcPts val="0"/>
              </a:spcBef>
              <a:spcAft>
                <a:spcPts val="0"/>
              </a:spcAft>
              <a:buSzPts val="1400"/>
              <a:buNone/>
              <a:defRPr sz="2400"/>
            </a:lvl4pPr>
            <a:lvl5pPr lvl="4" algn="l">
              <a:lnSpc>
                <a:spcPct val="100000"/>
              </a:lnSpc>
              <a:spcBef>
                <a:spcPts val="0"/>
              </a:spcBef>
              <a:spcAft>
                <a:spcPts val="0"/>
              </a:spcAft>
              <a:buSzPts val="1400"/>
              <a:buNone/>
              <a:defRPr sz="2400"/>
            </a:lvl5pPr>
            <a:lvl6pPr lvl="5" algn="l">
              <a:lnSpc>
                <a:spcPct val="100000"/>
              </a:lnSpc>
              <a:spcBef>
                <a:spcPts val="0"/>
              </a:spcBef>
              <a:spcAft>
                <a:spcPts val="0"/>
              </a:spcAft>
              <a:buSzPts val="1400"/>
              <a:buNone/>
              <a:defRPr sz="2400"/>
            </a:lvl6pPr>
            <a:lvl7pPr lvl="6" algn="l">
              <a:lnSpc>
                <a:spcPct val="100000"/>
              </a:lnSpc>
              <a:spcBef>
                <a:spcPts val="0"/>
              </a:spcBef>
              <a:spcAft>
                <a:spcPts val="0"/>
              </a:spcAft>
              <a:buSzPts val="1400"/>
              <a:buNone/>
              <a:defRPr sz="2400"/>
            </a:lvl7pPr>
            <a:lvl8pPr lvl="7" algn="l">
              <a:lnSpc>
                <a:spcPct val="100000"/>
              </a:lnSpc>
              <a:spcBef>
                <a:spcPts val="0"/>
              </a:spcBef>
              <a:spcAft>
                <a:spcPts val="0"/>
              </a:spcAft>
              <a:buSzPts val="1400"/>
              <a:buNone/>
              <a:defRPr sz="2400"/>
            </a:lvl8pPr>
            <a:lvl9pPr lvl="8" algn="l">
              <a:lnSpc>
                <a:spcPct val="100000"/>
              </a:lnSpc>
              <a:spcBef>
                <a:spcPts val="0"/>
              </a:spcBef>
              <a:spcAft>
                <a:spcPts val="0"/>
              </a:spcAft>
              <a:buSzPts val="1400"/>
              <a:buNone/>
              <a:defRPr sz="2400"/>
            </a:lvl9pPr>
          </a:lstStyle>
          <a:p>
            <a:endParaRPr/>
          </a:p>
        </p:txBody>
      </p:sp>
      <p:sp>
        <p:nvSpPr>
          <p:cNvPr id="25" name="Google Shape;25;p17"/>
          <p:cNvSpPr txBox="1">
            <a:spLocks noGrp="1"/>
          </p:cNvSpPr>
          <p:nvPr>
            <p:ph type="body" idx="3"/>
          </p:nvPr>
        </p:nvSpPr>
        <p:spPr>
          <a:xfrm>
            <a:off x="609598" y="2232936"/>
            <a:ext cx="5386917" cy="4494653"/>
          </a:xfrm>
          <a:prstGeom prst="rect">
            <a:avLst/>
          </a:prstGeom>
          <a:noFill/>
          <a:ln>
            <a:noFill/>
          </a:ln>
        </p:spPr>
        <p:txBody>
          <a:bodyPr spcFirstLastPara="1" wrap="square" lIns="91425" tIns="45700" rIns="91425" bIns="45700" anchor="t" anchorCtr="0">
            <a:noAutofit/>
          </a:bodyPr>
          <a:lstStyle>
            <a:lvl1pPr marL="609585" lvl="0" indent="-575719" algn="l">
              <a:lnSpc>
                <a:spcPct val="100000"/>
              </a:lnSpc>
              <a:spcBef>
                <a:spcPts val="853"/>
              </a:spcBef>
              <a:spcAft>
                <a:spcPts val="0"/>
              </a:spcAft>
              <a:buSzPts val="3200"/>
              <a:buChar char="•"/>
              <a:defRPr sz="3200">
                <a:latin typeface="Helvetica Neue"/>
                <a:ea typeface="Helvetica Neue"/>
                <a:cs typeface="Helvetica Neue"/>
                <a:sym typeface="Helvetica Neue"/>
              </a:defRPr>
            </a:lvl1pPr>
            <a:lvl2pPr marL="1219170" lvl="1" indent="-541853" algn="l">
              <a:lnSpc>
                <a:spcPct val="100000"/>
              </a:lnSpc>
              <a:spcBef>
                <a:spcPts val="747"/>
              </a:spcBef>
              <a:spcAft>
                <a:spcPts val="0"/>
              </a:spcAft>
              <a:buSzPts val="2800"/>
              <a:buChar char="–"/>
              <a:defRPr sz="2667">
                <a:latin typeface="Helvetica Neue"/>
                <a:ea typeface="Helvetica Neue"/>
                <a:cs typeface="Helvetica Neue"/>
                <a:sym typeface="Helvetica Neue"/>
              </a:defRPr>
            </a:lvl2pPr>
            <a:lvl3pPr marL="1828754" lvl="2" indent="-507987" algn="l">
              <a:lnSpc>
                <a:spcPct val="100000"/>
              </a:lnSpc>
              <a:spcBef>
                <a:spcPts val="640"/>
              </a:spcBef>
              <a:spcAft>
                <a:spcPts val="0"/>
              </a:spcAft>
              <a:buSzPts val="2400"/>
              <a:buChar char="•"/>
              <a:defRPr sz="2400">
                <a:latin typeface="Helvetica Neue"/>
                <a:ea typeface="Helvetica Neue"/>
                <a:cs typeface="Helvetica Neue"/>
                <a:sym typeface="Helvetica Neue"/>
              </a:defRPr>
            </a:lvl3pPr>
            <a:lvl4pPr marL="2438339" lvl="3" indent="-474121" algn="l">
              <a:lnSpc>
                <a:spcPct val="100000"/>
              </a:lnSpc>
              <a:spcBef>
                <a:spcPts val="533"/>
              </a:spcBef>
              <a:spcAft>
                <a:spcPts val="0"/>
              </a:spcAft>
              <a:buSzPts val="2000"/>
              <a:buChar char="–"/>
              <a:defRPr sz="2133">
                <a:latin typeface="Helvetica Neue"/>
                <a:ea typeface="Helvetica Neue"/>
                <a:cs typeface="Helvetica Neue"/>
                <a:sym typeface="Helvetica Neue"/>
              </a:defRPr>
            </a:lvl4pPr>
            <a:lvl5pPr marL="3047924" lvl="4" indent="-474121" algn="l">
              <a:lnSpc>
                <a:spcPct val="100000"/>
              </a:lnSpc>
              <a:spcBef>
                <a:spcPts val="533"/>
              </a:spcBef>
              <a:spcAft>
                <a:spcPts val="0"/>
              </a:spcAft>
              <a:buSzPts val="2000"/>
              <a:buChar char="»"/>
              <a:defRPr sz="1867">
                <a:latin typeface="Helvetica Neue"/>
                <a:ea typeface="Helvetica Neue"/>
                <a:cs typeface="Helvetica Neue"/>
                <a:sym typeface="Helvetica Neue"/>
              </a:defRPr>
            </a:lvl5pPr>
            <a:lvl6pPr marL="3657509" lvl="5" indent="-474121" algn="l">
              <a:lnSpc>
                <a:spcPct val="100000"/>
              </a:lnSpc>
              <a:spcBef>
                <a:spcPts val="533"/>
              </a:spcBef>
              <a:spcAft>
                <a:spcPts val="0"/>
              </a:spcAft>
              <a:buSzPts val="2000"/>
              <a:buChar char="•"/>
              <a:defRPr/>
            </a:lvl6pPr>
            <a:lvl7pPr marL="4267093" lvl="6" indent="-474121" algn="l">
              <a:lnSpc>
                <a:spcPct val="100000"/>
              </a:lnSpc>
              <a:spcBef>
                <a:spcPts val="533"/>
              </a:spcBef>
              <a:spcAft>
                <a:spcPts val="0"/>
              </a:spcAft>
              <a:buSzPts val="2000"/>
              <a:buChar char="•"/>
              <a:defRPr/>
            </a:lvl7pPr>
            <a:lvl8pPr marL="4876678" lvl="7" indent="-474121" algn="l">
              <a:lnSpc>
                <a:spcPct val="100000"/>
              </a:lnSpc>
              <a:spcBef>
                <a:spcPts val="533"/>
              </a:spcBef>
              <a:spcAft>
                <a:spcPts val="0"/>
              </a:spcAft>
              <a:buSzPts val="2000"/>
              <a:buChar char="•"/>
              <a:defRPr/>
            </a:lvl8pPr>
            <a:lvl9pPr marL="5486263" lvl="8" indent="-474121" algn="l">
              <a:lnSpc>
                <a:spcPct val="100000"/>
              </a:lnSpc>
              <a:spcBef>
                <a:spcPts val="533"/>
              </a:spcBef>
              <a:spcAft>
                <a:spcPts val="0"/>
              </a:spcAft>
              <a:buSzPts val="2000"/>
              <a:buChar char="•"/>
              <a:defRPr/>
            </a:lvl9pPr>
          </a:lstStyle>
          <a:p>
            <a:endParaRPr/>
          </a:p>
        </p:txBody>
      </p:sp>
      <p:sp>
        <p:nvSpPr>
          <p:cNvPr id="26" name="Google Shape;26;p17"/>
          <p:cNvSpPr txBox="1">
            <a:spLocks noGrp="1"/>
          </p:cNvSpPr>
          <p:nvPr>
            <p:ph type="body" idx="4"/>
          </p:nvPr>
        </p:nvSpPr>
        <p:spPr>
          <a:xfrm>
            <a:off x="6203279" y="2242230"/>
            <a:ext cx="5386917" cy="4494653"/>
          </a:xfrm>
          <a:prstGeom prst="rect">
            <a:avLst/>
          </a:prstGeom>
          <a:noFill/>
          <a:ln>
            <a:noFill/>
          </a:ln>
        </p:spPr>
        <p:txBody>
          <a:bodyPr spcFirstLastPara="1" wrap="square" lIns="91425" tIns="45700" rIns="91425" bIns="45700" anchor="t" anchorCtr="0">
            <a:noAutofit/>
          </a:bodyPr>
          <a:lstStyle>
            <a:lvl1pPr marL="609585" lvl="0" indent="-575719" algn="l">
              <a:lnSpc>
                <a:spcPct val="100000"/>
              </a:lnSpc>
              <a:spcBef>
                <a:spcPts val="853"/>
              </a:spcBef>
              <a:spcAft>
                <a:spcPts val="0"/>
              </a:spcAft>
              <a:buSzPts val="3200"/>
              <a:buChar char="•"/>
              <a:defRPr sz="3200">
                <a:latin typeface="Helvetica Neue"/>
                <a:ea typeface="Helvetica Neue"/>
                <a:cs typeface="Helvetica Neue"/>
                <a:sym typeface="Helvetica Neue"/>
              </a:defRPr>
            </a:lvl1pPr>
            <a:lvl2pPr marL="1219170" lvl="1" indent="-541853" algn="l">
              <a:lnSpc>
                <a:spcPct val="100000"/>
              </a:lnSpc>
              <a:spcBef>
                <a:spcPts val="747"/>
              </a:spcBef>
              <a:spcAft>
                <a:spcPts val="0"/>
              </a:spcAft>
              <a:buSzPts val="2800"/>
              <a:buChar char="–"/>
              <a:defRPr sz="2667">
                <a:latin typeface="Helvetica Neue"/>
                <a:ea typeface="Helvetica Neue"/>
                <a:cs typeface="Helvetica Neue"/>
                <a:sym typeface="Helvetica Neue"/>
              </a:defRPr>
            </a:lvl2pPr>
            <a:lvl3pPr marL="1828754" lvl="2" indent="-507987" algn="l">
              <a:lnSpc>
                <a:spcPct val="100000"/>
              </a:lnSpc>
              <a:spcBef>
                <a:spcPts val="640"/>
              </a:spcBef>
              <a:spcAft>
                <a:spcPts val="0"/>
              </a:spcAft>
              <a:buSzPts val="2400"/>
              <a:buChar char="•"/>
              <a:defRPr sz="2400">
                <a:latin typeface="Helvetica Neue"/>
                <a:ea typeface="Helvetica Neue"/>
                <a:cs typeface="Helvetica Neue"/>
                <a:sym typeface="Helvetica Neue"/>
              </a:defRPr>
            </a:lvl3pPr>
            <a:lvl4pPr marL="2438339" lvl="3" indent="-474121" algn="l">
              <a:lnSpc>
                <a:spcPct val="100000"/>
              </a:lnSpc>
              <a:spcBef>
                <a:spcPts val="533"/>
              </a:spcBef>
              <a:spcAft>
                <a:spcPts val="0"/>
              </a:spcAft>
              <a:buSzPts val="2000"/>
              <a:buChar char="–"/>
              <a:defRPr sz="2133">
                <a:latin typeface="Helvetica Neue"/>
                <a:ea typeface="Helvetica Neue"/>
                <a:cs typeface="Helvetica Neue"/>
                <a:sym typeface="Helvetica Neue"/>
              </a:defRPr>
            </a:lvl4pPr>
            <a:lvl5pPr marL="3047924" lvl="4" indent="-474121" algn="l">
              <a:lnSpc>
                <a:spcPct val="100000"/>
              </a:lnSpc>
              <a:spcBef>
                <a:spcPts val="533"/>
              </a:spcBef>
              <a:spcAft>
                <a:spcPts val="0"/>
              </a:spcAft>
              <a:buSzPts val="2000"/>
              <a:buChar char="»"/>
              <a:defRPr sz="1867">
                <a:latin typeface="Helvetica Neue"/>
                <a:ea typeface="Helvetica Neue"/>
                <a:cs typeface="Helvetica Neue"/>
                <a:sym typeface="Helvetica Neue"/>
              </a:defRPr>
            </a:lvl5pPr>
            <a:lvl6pPr marL="3657509" lvl="5" indent="-474121" algn="l">
              <a:lnSpc>
                <a:spcPct val="100000"/>
              </a:lnSpc>
              <a:spcBef>
                <a:spcPts val="533"/>
              </a:spcBef>
              <a:spcAft>
                <a:spcPts val="0"/>
              </a:spcAft>
              <a:buSzPts val="2000"/>
              <a:buChar char="•"/>
              <a:defRPr/>
            </a:lvl6pPr>
            <a:lvl7pPr marL="4267093" lvl="6" indent="-474121" algn="l">
              <a:lnSpc>
                <a:spcPct val="100000"/>
              </a:lnSpc>
              <a:spcBef>
                <a:spcPts val="533"/>
              </a:spcBef>
              <a:spcAft>
                <a:spcPts val="0"/>
              </a:spcAft>
              <a:buSzPts val="2000"/>
              <a:buChar char="•"/>
              <a:defRPr/>
            </a:lvl7pPr>
            <a:lvl8pPr marL="4876678" lvl="7" indent="-474121" algn="l">
              <a:lnSpc>
                <a:spcPct val="100000"/>
              </a:lnSpc>
              <a:spcBef>
                <a:spcPts val="533"/>
              </a:spcBef>
              <a:spcAft>
                <a:spcPts val="0"/>
              </a:spcAft>
              <a:buSzPts val="2000"/>
              <a:buChar char="•"/>
              <a:defRPr/>
            </a:lvl8pPr>
            <a:lvl9pPr marL="5486263" lvl="8" indent="-474121" algn="l">
              <a:lnSpc>
                <a:spcPct val="100000"/>
              </a:lnSpc>
              <a:spcBef>
                <a:spcPts val="533"/>
              </a:spcBef>
              <a:spcAft>
                <a:spcPts val="0"/>
              </a:spcAft>
              <a:buSzPts val="2000"/>
              <a:buChar char="•"/>
              <a:defRPr/>
            </a:lvl9pPr>
          </a:lstStyle>
          <a:p>
            <a:endParaRPr/>
          </a:p>
        </p:txBody>
      </p:sp>
    </p:spTree>
    <p:extLst>
      <p:ext uri="{BB962C8B-B14F-4D97-AF65-F5344CB8AC3E}">
        <p14:creationId xmlns:p14="http://schemas.microsoft.com/office/powerpoint/2010/main" val="160372256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ontent with Caption" type="objTx">
  <p:cSld name="Content with Caption">
    <p:spTree>
      <p:nvGrpSpPr>
        <p:cNvPr id="1" name="Shape 27"/>
        <p:cNvGrpSpPr/>
        <p:nvPr/>
      </p:nvGrpSpPr>
      <p:grpSpPr>
        <a:xfrm>
          <a:off x="0" y="0"/>
          <a:ext cx="0" cy="0"/>
          <a:chOff x="0" y="0"/>
          <a:chExt cx="0" cy="0"/>
        </a:xfrm>
      </p:grpSpPr>
      <p:sp>
        <p:nvSpPr>
          <p:cNvPr id="28" name="Google Shape;28;p18"/>
          <p:cNvSpPr txBox="1">
            <a:spLocks noGrp="1"/>
          </p:cNvSpPr>
          <p:nvPr>
            <p:ph type="title"/>
          </p:nvPr>
        </p:nvSpPr>
        <p:spPr>
          <a:xfrm>
            <a:off x="174173" y="1593777"/>
            <a:ext cx="4446516" cy="1162051"/>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Clr>
                <a:schemeClr val="dk1"/>
              </a:buClr>
              <a:buSzPts val="2000"/>
              <a:buFont typeface="Arial"/>
              <a:buNone/>
              <a:defRPr sz="2000" b="1">
                <a:latin typeface="Helvetica Neue"/>
                <a:ea typeface="Helvetica Neue"/>
                <a:cs typeface="Helvetica Neue"/>
                <a:sym typeface="Helvetica Neu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18"/>
          <p:cNvSpPr txBox="1">
            <a:spLocks noGrp="1"/>
          </p:cNvSpPr>
          <p:nvPr>
            <p:ph type="body" idx="1"/>
          </p:nvPr>
        </p:nvSpPr>
        <p:spPr>
          <a:xfrm>
            <a:off x="174173" y="2755831"/>
            <a:ext cx="4446516" cy="3897517"/>
          </a:xfrm>
          <a:prstGeom prst="rect">
            <a:avLst/>
          </a:prstGeom>
          <a:noFill/>
          <a:ln>
            <a:noFill/>
          </a:ln>
        </p:spPr>
        <p:txBody>
          <a:bodyPr spcFirstLastPara="1" wrap="square" lIns="91425" tIns="45700" rIns="91425" bIns="45700" anchor="t" anchorCtr="0">
            <a:noAutofit/>
          </a:bodyPr>
          <a:lstStyle>
            <a:lvl1pPr marL="609585" lvl="0" indent="-304792" algn="l">
              <a:lnSpc>
                <a:spcPct val="100000"/>
              </a:lnSpc>
              <a:spcBef>
                <a:spcPts val="280"/>
              </a:spcBef>
              <a:spcAft>
                <a:spcPts val="0"/>
              </a:spcAft>
              <a:buClr>
                <a:schemeClr val="dk1"/>
              </a:buClr>
              <a:buSzPts val="1400"/>
              <a:buNone/>
              <a:defRPr sz="1400">
                <a:latin typeface="Helvetica Neue"/>
                <a:ea typeface="Helvetica Neue"/>
                <a:cs typeface="Helvetica Neue"/>
                <a:sym typeface="Helvetica Neue"/>
              </a:defRPr>
            </a:lvl1pPr>
            <a:lvl2pPr marL="1219170" lvl="1" indent="-304792" algn="l">
              <a:lnSpc>
                <a:spcPct val="100000"/>
              </a:lnSpc>
              <a:spcBef>
                <a:spcPts val="240"/>
              </a:spcBef>
              <a:spcAft>
                <a:spcPts val="0"/>
              </a:spcAft>
              <a:buClr>
                <a:schemeClr val="dk1"/>
              </a:buClr>
              <a:buSzPts val="1200"/>
              <a:buNone/>
              <a:defRPr sz="1200"/>
            </a:lvl2pPr>
            <a:lvl3pPr marL="1828754" lvl="2" indent="-304792" algn="l">
              <a:lnSpc>
                <a:spcPct val="100000"/>
              </a:lnSpc>
              <a:spcBef>
                <a:spcPts val="200"/>
              </a:spcBef>
              <a:spcAft>
                <a:spcPts val="0"/>
              </a:spcAft>
              <a:buClr>
                <a:schemeClr val="dk1"/>
              </a:buClr>
              <a:buSzPts val="1000"/>
              <a:buNone/>
              <a:defRPr sz="1000"/>
            </a:lvl3pPr>
            <a:lvl4pPr marL="2438339" lvl="3" indent="-304792" algn="l">
              <a:lnSpc>
                <a:spcPct val="100000"/>
              </a:lnSpc>
              <a:spcBef>
                <a:spcPts val="180"/>
              </a:spcBef>
              <a:spcAft>
                <a:spcPts val="0"/>
              </a:spcAft>
              <a:buClr>
                <a:schemeClr val="dk1"/>
              </a:buClr>
              <a:buSzPts val="900"/>
              <a:buNone/>
              <a:defRPr sz="900"/>
            </a:lvl4pPr>
            <a:lvl5pPr marL="3047924" lvl="4" indent="-304792" algn="l">
              <a:lnSpc>
                <a:spcPct val="100000"/>
              </a:lnSpc>
              <a:spcBef>
                <a:spcPts val="180"/>
              </a:spcBef>
              <a:spcAft>
                <a:spcPts val="0"/>
              </a:spcAft>
              <a:buClr>
                <a:schemeClr val="dk1"/>
              </a:buClr>
              <a:buSzPts val="900"/>
              <a:buNone/>
              <a:defRPr sz="900"/>
            </a:lvl5pPr>
            <a:lvl6pPr marL="3657509" lvl="5" indent="-304792" algn="l">
              <a:lnSpc>
                <a:spcPct val="100000"/>
              </a:lnSpc>
              <a:spcBef>
                <a:spcPts val="180"/>
              </a:spcBef>
              <a:spcAft>
                <a:spcPts val="0"/>
              </a:spcAft>
              <a:buClr>
                <a:schemeClr val="dk1"/>
              </a:buClr>
              <a:buSzPts val="900"/>
              <a:buNone/>
              <a:defRPr sz="900"/>
            </a:lvl6pPr>
            <a:lvl7pPr marL="4267093" lvl="6" indent="-304792" algn="l">
              <a:lnSpc>
                <a:spcPct val="100000"/>
              </a:lnSpc>
              <a:spcBef>
                <a:spcPts val="180"/>
              </a:spcBef>
              <a:spcAft>
                <a:spcPts val="0"/>
              </a:spcAft>
              <a:buClr>
                <a:schemeClr val="dk1"/>
              </a:buClr>
              <a:buSzPts val="900"/>
              <a:buNone/>
              <a:defRPr sz="900"/>
            </a:lvl7pPr>
            <a:lvl8pPr marL="4876678" lvl="7" indent="-304792" algn="l">
              <a:lnSpc>
                <a:spcPct val="100000"/>
              </a:lnSpc>
              <a:spcBef>
                <a:spcPts val="180"/>
              </a:spcBef>
              <a:spcAft>
                <a:spcPts val="0"/>
              </a:spcAft>
              <a:buClr>
                <a:schemeClr val="dk1"/>
              </a:buClr>
              <a:buSzPts val="900"/>
              <a:buNone/>
              <a:defRPr sz="900"/>
            </a:lvl8pPr>
            <a:lvl9pPr marL="5486263" lvl="8" indent="-304792" algn="l">
              <a:lnSpc>
                <a:spcPct val="100000"/>
              </a:lnSpc>
              <a:spcBef>
                <a:spcPts val="180"/>
              </a:spcBef>
              <a:spcAft>
                <a:spcPts val="0"/>
              </a:spcAft>
              <a:buClr>
                <a:schemeClr val="dk1"/>
              </a:buClr>
              <a:buSzPts val="900"/>
              <a:buNone/>
              <a:defRPr sz="900"/>
            </a:lvl9pPr>
          </a:lstStyle>
          <a:p>
            <a:endParaRPr/>
          </a:p>
        </p:txBody>
      </p:sp>
      <p:sp>
        <p:nvSpPr>
          <p:cNvPr id="30" name="Google Shape;30;p18"/>
          <p:cNvSpPr txBox="1">
            <a:spLocks noGrp="1"/>
          </p:cNvSpPr>
          <p:nvPr>
            <p:ph type="body" idx="2"/>
          </p:nvPr>
        </p:nvSpPr>
        <p:spPr>
          <a:xfrm>
            <a:off x="4766732" y="1593775"/>
            <a:ext cx="7251096" cy="5059572"/>
          </a:xfrm>
          <a:prstGeom prst="rect">
            <a:avLst/>
          </a:prstGeom>
          <a:noFill/>
          <a:ln>
            <a:noFill/>
          </a:ln>
        </p:spPr>
        <p:txBody>
          <a:bodyPr spcFirstLastPara="1" wrap="square" lIns="91425" tIns="45700" rIns="91425" bIns="45700" anchor="t" anchorCtr="0">
            <a:noAutofit/>
          </a:bodyPr>
          <a:lstStyle>
            <a:lvl1pPr marL="609585" lvl="0" indent="-575719" algn="l">
              <a:lnSpc>
                <a:spcPct val="100000"/>
              </a:lnSpc>
              <a:spcBef>
                <a:spcPts val="853"/>
              </a:spcBef>
              <a:spcAft>
                <a:spcPts val="0"/>
              </a:spcAft>
              <a:buSzPts val="3200"/>
              <a:buChar char="•"/>
              <a:defRPr sz="3200">
                <a:latin typeface="Helvetica Neue"/>
                <a:ea typeface="Helvetica Neue"/>
                <a:cs typeface="Helvetica Neue"/>
                <a:sym typeface="Helvetica Neue"/>
              </a:defRPr>
            </a:lvl1pPr>
            <a:lvl2pPr marL="1219170" lvl="1" indent="-541853" algn="l">
              <a:lnSpc>
                <a:spcPct val="100000"/>
              </a:lnSpc>
              <a:spcBef>
                <a:spcPts val="747"/>
              </a:spcBef>
              <a:spcAft>
                <a:spcPts val="0"/>
              </a:spcAft>
              <a:buSzPts val="2800"/>
              <a:buChar char="–"/>
              <a:defRPr sz="2667">
                <a:latin typeface="Helvetica Neue"/>
                <a:ea typeface="Helvetica Neue"/>
                <a:cs typeface="Helvetica Neue"/>
                <a:sym typeface="Helvetica Neue"/>
              </a:defRPr>
            </a:lvl2pPr>
            <a:lvl3pPr marL="1828754" lvl="2" indent="-507987" algn="l">
              <a:lnSpc>
                <a:spcPct val="100000"/>
              </a:lnSpc>
              <a:spcBef>
                <a:spcPts val="640"/>
              </a:spcBef>
              <a:spcAft>
                <a:spcPts val="0"/>
              </a:spcAft>
              <a:buSzPts val="2400"/>
              <a:buChar char="•"/>
              <a:defRPr sz="2400">
                <a:latin typeface="Helvetica Neue"/>
                <a:ea typeface="Helvetica Neue"/>
                <a:cs typeface="Helvetica Neue"/>
                <a:sym typeface="Helvetica Neue"/>
              </a:defRPr>
            </a:lvl3pPr>
            <a:lvl4pPr marL="2438339" lvl="3" indent="-474121" algn="l">
              <a:lnSpc>
                <a:spcPct val="100000"/>
              </a:lnSpc>
              <a:spcBef>
                <a:spcPts val="533"/>
              </a:spcBef>
              <a:spcAft>
                <a:spcPts val="0"/>
              </a:spcAft>
              <a:buSzPts val="2000"/>
              <a:buChar char="–"/>
              <a:defRPr sz="2133">
                <a:latin typeface="Helvetica Neue"/>
                <a:ea typeface="Helvetica Neue"/>
                <a:cs typeface="Helvetica Neue"/>
                <a:sym typeface="Helvetica Neue"/>
              </a:defRPr>
            </a:lvl4pPr>
            <a:lvl5pPr marL="3047924" lvl="4" indent="-474121" algn="l">
              <a:lnSpc>
                <a:spcPct val="100000"/>
              </a:lnSpc>
              <a:spcBef>
                <a:spcPts val="533"/>
              </a:spcBef>
              <a:spcAft>
                <a:spcPts val="0"/>
              </a:spcAft>
              <a:buSzPts val="2000"/>
              <a:buChar char="»"/>
              <a:defRPr sz="1867">
                <a:latin typeface="Helvetica Neue"/>
                <a:ea typeface="Helvetica Neue"/>
                <a:cs typeface="Helvetica Neue"/>
                <a:sym typeface="Helvetica Neue"/>
              </a:defRPr>
            </a:lvl5pPr>
            <a:lvl6pPr marL="3657509" lvl="5" indent="-474121" algn="l">
              <a:lnSpc>
                <a:spcPct val="100000"/>
              </a:lnSpc>
              <a:spcBef>
                <a:spcPts val="533"/>
              </a:spcBef>
              <a:spcAft>
                <a:spcPts val="0"/>
              </a:spcAft>
              <a:buSzPts val="2000"/>
              <a:buChar char="•"/>
              <a:defRPr/>
            </a:lvl6pPr>
            <a:lvl7pPr marL="4267093" lvl="6" indent="-474121" algn="l">
              <a:lnSpc>
                <a:spcPct val="100000"/>
              </a:lnSpc>
              <a:spcBef>
                <a:spcPts val="533"/>
              </a:spcBef>
              <a:spcAft>
                <a:spcPts val="0"/>
              </a:spcAft>
              <a:buSzPts val="2000"/>
              <a:buChar char="•"/>
              <a:defRPr/>
            </a:lvl7pPr>
            <a:lvl8pPr marL="4876678" lvl="7" indent="-474121" algn="l">
              <a:lnSpc>
                <a:spcPct val="100000"/>
              </a:lnSpc>
              <a:spcBef>
                <a:spcPts val="533"/>
              </a:spcBef>
              <a:spcAft>
                <a:spcPts val="0"/>
              </a:spcAft>
              <a:buSzPts val="2000"/>
              <a:buChar char="•"/>
              <a:defRPr/>
            </a:lvl8pPr>
            <a:lvl9pPr marL="5486263" lvl="8" indent="-474121" algn="l">
              <a:lnSpc>
                <a:spcPct val="100000"/>
              </a:lnSpc>
              <a:spcBef>
                <a:spcPts val="533"/>
              </a:spcBef>
              <a:spcAft>
                <a:spcPts val="0"/>
              </a:spcAft>
              <a:buSzPts val="2000"/>
              <a:buChar char="•"/>
              <a:defRPr/>
            </a:lvl9pPr>
          </a:lstStyle>
          <a:p>
            <a:endParaRPr/>
          </a:p>
        </p:txBody>
      </p:sp>
    </p:spTree>
    <p:extLst>
      <p:ext uri="{BB962C8B-B14F-4D97-AF65-F5344CB8AC3E}">
        <p14:creationId xmlns:p14="http://schemas.microsoft.com/office/powerpoint/2010/main" val="37535994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Picture with Caption" type="picTx">
  <p:cSld name="Picture with Caption">
    <p:spTree>
      <p:nvGrpSpPr>
        <p:cNvPr id="1" name="Shape 31"/>
        <p:cNvGrpSpPr/>
        <p:nvPr/>
      </p:nvGrpSpPr>
      <p:grpSpPr>
        <a:xfrm>
          <a:off x="0" y="0"/>
          <a:ext cx="0" cy="0"/>
          <a:chOff x="0" y="0"/>
          <a:chExt cx="0" cy="0"/>
        </a:xfrm>
      </p:grpSpPr>
      <p:sp>
        <p:nvSpPr>
          <p:cNvPr id="32" name="Google Shape;32;p19"/>
          <p:cNvSpPr txBox="1">
            <a:spLocks noGrp="1"/>
          </p:cNvSpPr>
          <p:nvPr>
            <p:ph type="title"/>
          </p:nvPr>
        </p:nvSpPr>
        <p:spPr>
          <a:xfrm>
            <a:off x="2389717" y="5474073"/>
            <a:ext cx="7315200" cy="566739"/>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Clr>
                <a:schemeClr val="dk1"/>
              </a:buClr>
              <a:buSzPts val="2000"/>
              <a:buFont typeface="Arial"/>
              <a:buNone/>
              <a:defRPr sz="2000" b="1">
                <a:latin typeface="Helvetica Neue"/>
                <a:ea typeface="Helvetica Neue"/>
                <a:cs typeface="Helvetica Neue"/>
                <a:sym typeface="Helvetica Neu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3" name="Google Shape;33;p19"/>
          <p:cNvSpPr>
            <a:spLocks noGrp="1"/>
          </p:cNvSpPr>
          <p:nvPr>
            <p:ph type="pic" idx="2"/>
          </p:nvPr>
        </p:nvSpPr>
        <p:spPr>
          <a:xfrm>
            <a:off x="2389717" y="1613988"/>
            <a:ext cx="7315200" cy="3787059"/>
          </a:xfrm>
          <a:prstGeom prst="rect">
            <a:avLst/>
          </a:prstGeom>
          <a:noFill/>
          <a:ln>
            <a:noFill/>
          </a:ln>
        </p:spPr>
      </p:sp>
      <p:sp>
        <p:nvSpPr>
          <p:cNvPr id="34" name="Google Shape;34;p19"/>
          <p:cNvSpPr txBox="1">
            <a:spLocks noGrp="1"/>
          </p:cNvSpPr>
          <p:nvPr>
            <p:ph type="body" idx="1"/>
          </p:nvPr>
        </p:nvSpPr>
        <p:spPr>
          <a:xfrm>
            <a:off x="2389717" y="6040812"/>
            <a:ext cx="7315200" cy="646755"/>
          </a:xfrm>
          <a:prstGeom prst="rect">
            <a:avLst/>
          </a:prstGeom>
          <a:noFill/>
          <a:ln>
            <a:noFill/>
          </a:ln>
        </p:spPr>
        <p:txBody>
          <a:bodyPr spcFirstLastPara="1" wrap="square" lIns="91425" tIns="45700" rIns="91425" bIns="45700" anchor="t" anchorCtr="0">
            <a:noAutofit/>
          </a:bodyPr>
          <a:lstStyle>
            <a:lvl1pPr marL="609585" lvl="0" indent="-304792" algn="l">
              <a:lnSpc>
                <a:spcPct val="100000"/>
              </a:lnSpc>
              <a:spcBef>
                <a:spcPts val="280"/>
              </a:spcBef>
              <a:spcAft>
                <a:spcPts val="0"/>
              </a:spcAft>
              <a:buClr>
                <a:schemeClr val="dk1"/>
              </a:buClr>
              <a:buSzPts val="1400"/>
              <a:buNone/>
              <a:defRPr sz="1400">
                <a:latin typeface="Helvetica Neue"/>
                <a:ea typeface="Helvetica Neue"/>
                <a:cs typeface="Helvetica Neue"/>
                <a:sym typeface="Helvetica Neue"/>
              </a:defRPr>
            </a:lvl1pPr>
            <a:lvl2pPr marL="1219170" lvl="1" indent="-304792" algn="l">
              <a:lnSpc>
                <a:spcPct val="100000"/>
              </a:lnSpc>
              <a:spcBef>
                <a:spcPts val="240"/>
              </a:spcBef>
              <a:spcAft>
                <a:spcPts val="0"/>
              </a:spcAft>
              <a:buClr>
                <a:schemeClr val="dk1"/>
              </a:buClr>
              <a:buSzPts val="1200"/>
              <a:buNone/>
              <a:defRPr sz="1200"/>
            </a:lvl2pPr>
            <a:lvl3pPr marL="1828754" lvl="2" indent="-304792" algn="l">
              <a:lnSpc>
                <a:spcPct val="100000"/>
              </a:lnSpc>
              <a:spcBef>
                <a:spcPts val="200"/>
              </a:spcBef>
              <a:spcAft>
                <a:spcPts val="0"/>
              </a:spcAft>
              <a:buClr>
                <a:schemeClr val="dk1"/>
              </a:buClr>
              <a:buSzPts val="1000"/>
              <a:buNone/>
              <a:defRPr sz="1000"/>
            </a:lvl3pPr>
            <a:lvl4pPr marL="2438339" lvl="3" indent="-304792" algn="l">
              <a:lnSpc>
                <a:spcPct val="100000"/>
              </a:lnSpc>
              <a:spcBef>
                <a:spcPts val="180"/>
              </a:spcBef>
              <a:spcAft>
                <a:spcPts val="0"/>
              </a:spcAft>
              <a:buClr>
                <a:schemeClr val="dk1"/>
              </a:buClr>
              <a:buSzPts val="900"/>
              <a:buNone/>
              <a:defRPr sz="900"/>
            </a:lvl4pPr>
            <a:lvl5pPr marL="3047924" lvl="4" indent="-304792" algn="l">
              <a:lnSpc>
                <a:spcPct val="100000"/>
              </a:lnSpc>
              <a:spcBef>
                <a:spcPts val="180"/>
              </a:spcBef>
              <a:spcAft>
                <a:spcPts val="0"/>
              </a:spcAft>
              <a:buClr>
                <a:schemeClr val="dk1"/>
              </a:buClr>
              <a:buSzPts val="900"/>
              <a:buNone/>
              <a:defRPr sz="900"/>
            </a:lvl5pPr>
            <a:lvl6pPr marL="3657509" lvl="5" indent="-304792" algn="l">
              <a:lnSpc>
                <a:spcPct val="100000"/>
              </a:lnSpc>
              <a:spcBef>
                <a:spcPts val="180"/>
              </a:spcBef>
              <a:spcAft>
                <a:spcPts val="0"/>
              </a:spcAft>
              <a:buClr>
                <a:schemeClr val="dk1"/>
              </a:buClr>
              <a:buSzPts val="900"/>
              <a:buNone/>
              <a:defRPr sz="900"/>
            </a:lvl6pPr>
            <a:lvl7pPr marL="4267093" lvl="6" indent="-304792" algn="l">
              <a:lnSpc>
                <a:spcPct val="100000"/>
              </a:lnSpc>
              <a:spcBef>
                <a:spcPts val="180"/>
              </a:spcBef>
              <a:spcAft>
                <a:spcPts val="0"/>
              </a:spcAft>
              <a:buClr>
                <a:schemeClr val="dk1"/>
              </a:buClr>
              <a:buSzPts val="900"/>
              <a:buNone/>
              <a:defRPr sz="900"/>
            </a:lvl7pPr>
            <a:lvl8pPr marL="4876678" lvl="7" indent="-304792" algn="l">
              <a:lnSpc>
                <a:spcPct val="100000"/>
              </a:lnSpc>
              <a:spcBef>
                <a:spcPts val="180"/>
              </a:spcBef>
              <a:spcAft>
                <a:spcPts val="0"/>
              </a:spcAft>
              <a:buClr>
                <a:schemeClr val="dk1"/>
              </a:buClr>
              <a:buSzPts val="900"/>
              <a:buNone/>
              <a:defRPr sz="900"/>
            </a:lvl8pPr>
            <a:lvl9pPr marL="5486263" lvl="8" indent="-304792" algn="l">
              <a:lnSpc>
                <a:spcPct val="100000"/>
              </a:lnSpc>
              <a:spcBef>
                <a:spcPts val="180"/>
              </a:spcBef>
              <a:spcAft>
                <a:spcPts val="0"/>
              </a:spcAft>
              <a:buClr>
                <a:schemeClr val="dk1"/>
              </a:buClr>
              <a:buSzPts val="900"/>
              <a:buNone/>
              <a:defRPr sz="900"/>
            </a:lvl9pPr>
          </a:lstStyle>
          <a:p>
            <a:endParaRPr/>
          </a:p>
        </p:txBody>
      </p:sp>
    </p:spTree>
    <p:extLst>
      <p:ext uri="{BB962C8B-B14F-4D97-AF65-F5344CB8AC3E}">
        <p14:creationId xmlns:p14="http://schemas.microsoft.com/office/powerpoint/2010/main" val="175515494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Content" type="obj">
  <p:cSld name="Title and Content">
    <p:spTree>
      <p:nvGrpSpPr>
        <p:cNvPr id="1" name="Shape 35"/>
        <p:cNvGrpSpPr/>
        <p:nvPr/>
      </p:nvGrpSpPr>
      <p:grpSpPr>
        <a:xfrm>
          <a:off x="0" y="0"/>
          <a:ext cx="0" cy="0"/>
          <a:chOff x="0" y="0"/>
          <a:chExt cx="0" cy="0"/>
        </a:xfrm>
      </p:grpSpPr>
      <p:sp>
        <p:nvSpPr>
          <p:cNvPr id="36" name="Google Shape;36;p20" descr="Tag=AccentColor&#10;Flavor=Light&#10;Target=Fill"/>
          <p:cNvSpPr/>
          <p:nvPr/>
        </p:nvSpPr>
        <p:spPr>
          <a:xfrm flipH="1">
            <a:off x="2" y="315111"/>
            <a:ext cx="3021543" cy="1435443"/>
          </a:xfrm>
          <a:custGeom>
            <a:avLst/>
            <a:gdLst/>
            <a:ahLst/>
            <a:cxnLst/>
            <a:rect l="l" t="t" r="r" b="b"/>
            <a:pathLst>
              <a:path w="3021543" h="1435442" extrusionOk="0">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a:noFill/>
          </a:ln>
        </p:spPr>
        <p:txBody>
          <a:bodyPr spcFirstLastPara="1" wrap="square" lIns="121900" tIns="60933" rIns="121900" bIns="60933" anchor="ctr" anchorCtr="0">
            <a:noAutofit/>
          </a:bodyPr>
          <a:lstStyle/>
          <a:p>
            <a:pPr marL="0" marR="0" lvl="0" indent="0" algn="l" rtl="0">
              <a:lnSpc>
                <a:spcPct val="100000"/>
              </a:lnSpc>
              <a:spcBef>
                <a:spcPts val="0"/>
              </a:spcBef>
              <a:spcAft>
                <a:spcPts val="0"/>
              </a:spcAft>
              <a:buClr>
                <a:srgbClr val="000000"/>
              </a:buClr>
              <a:buSzPts val="1050"/>
              <a:buFont typeface="Arial"/>
              <a:buNone/>
            </a:pPr>
            <a:endParaRPr sz="1400" b="0" i="0" u="none" strike="noStrike" cap="none">
              <a:solidFill>
                <a:srgbClr val="000000"/>
              </a:solidFill>
              <a:latin typeface="Arial"/>
              <a:ea typeface="Arial"/>
              <a:cs typeface="Arial"/>
              <a:sym typeface="Arial"/>
            </a:endParaRPr>
          </a:p>
        </p:txBody>
      </p:sp>
      <p:sp>
        <p:nvSpPr>
          <p:cNvPr id="37" name="Google Shape;37;p20"/>
          <p:cNvSpPr txBox="1">
            <a:spLocks noGrp="1"/>
          </p:cNvSpPr>
          <p:nvPr>
            <p:ph type="title"/>
          </p:nvPr>
        </p:nvSpPr>
        <p:spPr>
          <a:xfrm>
            <a:off x="1393373" y="130408"/>
            <a:ext cx="10579571"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SzPts val="4400"/>
              <a:buNone/>
              <a:defRPr sz="4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20"/>
          <p:cNvSpPr txBox="1">
            <a:spLocks noGrp="1"/>
          </p:cNvSpPr>
          <p:nvPr>
            <p:ph type="body" idx="1"/>
          </p:nvPr>
        </p:nvSpPr>
        <p:spPr>
          <a:xfrm>
            <a:off x="838200" y="2011680"/>
            <a:ext cx="10515600" cy="4160520"/>
          </a:xfrm>
          <a:prstGeom prst="rect">
            <a:avLst/>
          </a:prstGeom>
          <a:noFill/>
          <a:ln>
            <a:noFill/>
          </a:ln>
        </p:spPr>
        <p:txBody>
          <a:bodyPr spcFirstLastPara="1" wrap="square" lIns="91425" tIns="45700" rIns="91425" bIns="45700" anchor="t" anchorCtr="0">
            <a:noAutofit/>
          </a:bodyPr>
          <a:lstStyle>
            <a:lvl1pPr marL="609585" lvl="0" indent="-575719" algn="l">
              <a:lnSpc>
                <a:spcPct val="100000"/>
              </a:lnSpc>
              <a:spcBef>
                <a:spcPts val="853"/>
              </a:spcBef>
              <a:spcAft>
                <a:spcPts val="0"/>
              </a:spcAft>
              <a:buSzPts val="3200"/>
              <a:buChar char="•"/>
              <a:defRPr/>
            </a:lvl1pPr>
            <a:lvl2pPr marL="1219170" lvl="1" indent="-541853" algn="l">
              <a:lnSpc>
                <a:spcPct val="100000"/>
              </a:lnSpc>
              <a:spcBef>
                <a:spcPts val="747"/>
              </a:spcBef>
              <a:spcAft>
                <a:spcPts val="0"/>
              </a:spcAft>
              <a:buSzPts val="2800"/>
              <a:buChar char="–"/>
              <a:defRPr/>
            </a:lvl2pPr>
            <a:lvl3pPr marL="1828754" lvl="2" indent="-507987" algn="l">
              <a:lnSpc>
                <a:spcPct val="100000"/>
              </a:lnSpc>
              <a:spcBef>
                <a:spcPts val="640"/>
              </a:spcBef>
              <a:spcAft>
                <a:spcPts val="0"/>
              </a:spcAft>
              <a:buSzPts val="2400"/>
              <a:buChar char="•"/>
              <a:defRPr/>
            </a:lvl3pPr>
            <a:lvl4pPr marL="2438339" lvl="3" indent="-474121" algn="l">
              <a:lnSpc>
                <a:spcPct val="100000"/>
              </a:lnSpc>
              <a:spcBef>
                <a:spcPts val="533"/>
              </a:spcBef>
              <a:spcAft>
                <a:spcPts val="0"/>
              </a:spcAft>
              <a:buSzPts val="2000"/>
              <a:buChar char="–"/>
              <a:defRPr/>
            </a:lvl4pPr>
            <a:lvl5pPr marL="3047924" lvl="4" indent="-474121" algn="l">
              <a:lnSpc>
                <a:spcPct val="100000"/>
              </a:lnSpc>
              <a:spcBef>
                <a:spcPts val="533"/>
              </a:spcBef>
              <a:spcAft>
                <a:spcPts val="0"/>
              </a:spcAft>
              <a:buSzPts val="2000"/>
              <a:buChar char="»"/>
              <a:defRPr/>
            </a:lvl5pPr>
            <a:lvl6pPr marL="3657509" lvl="5" indent="-474121" algn="l">
              <a:lnSpc>
                <a:spcPct val="100000"/>
              </a:lnSpc>
              <a:spcBef>
                <a:spcPts val="533"/>
              </a:spcBef>
              <a:spcAft>
                <a:spcPts val="0"/>
              </a:spcAft>
              <a:buSzPts val="2000"/>
              <a:buChar char="•"/>
              <a:defRPr/>
            </a:lvl6pPr>
            <a:lvl7pPr marL="4267093" lvl="6" indent="-474121" algn="l">
              <a:lnSpc>
                <a:spcPct val="100000"/>
              </a:lnSpc>
              <a:spcBef>
                <a:spcPts val="533"/>
              </a:spcBef>
              <a:spcAft>
                <a:spcPts val="0"/>
              </a:spcAft>
              <a:buSzPts val="2000"/>
              <a:buChar char="•"/>
              <a:defRPr/>
            </a:lvl7pPr>
            <a:lvl8pPr marL="4876678" lvl="7" indent="-474121" algn="l">
              <a:lnSpc>
                <a:spcPct val="100000"/>
              </a:lnSpc>
              <a:spcBef>
                <a:spcPts val="533"/>
              </a:spcBef>
              <a:spcAft>
                <a:spcPts val="0"/>
              </a:spcAft>
              <a:buSzPts val="2000"/>
              <a:buChar char="•"/>
              <a:defRPr/>
            </a:lvl8pPr>
            <a:lvl9pPr marL="5486263" lvl="8" indent="-474121" algn="l">
              <a:lnSpc>
                <a:spcPct val="100000"/>
              </a:lnSpc>
              <a:spcBef>
                <a:spcPts val="533"/>
              </a:spcBef>
              <a:spcAft>
                <a:spcPts val="0"/>
              </a:spcAft>
              <a:buSzPts val="2000"/>
              <a:buChar char="•"/>
              <a:defRPr/>
            </a:lvl9pPr>
          </a:lstStyle>
          <a:p>
            <a:endParaRPr/>
          </a:p>
        </p:txBody>
      </p:sp>
      <p:sp>
        <p:nvSpPr>
          <p:cNvPr id="39" name="Google Shape;39;p20"/>
          <p:cNvSpPr txBox="1">
            <a:spLocks noGrp="1"/>
          </p:cNvSpPr>
          <p:nvPr>
            <p:ph type="dt" idx="10"/>
          </p:nvPr>
        </p:nvSpPr>
        <p:spPr>
          <a:xfrm>
            <a:off x="0" y="0"/>
            <a:ext cx="4000000" cy="40000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9pPr>
          </a:lstStyle>
          <a:p>
            <a:endParaRPr/>
          </a:p>
        </p:txBody>
      </p:sp>
      <p:sp>
        <p:nvSpPr>
          <p:cNvPr id="40" name="Google Shape;40;p20"/>
          <p:cNvSpPr txBox="1">
            <a:spLocks noGrp="1"/>
          </p:cNvSpPr>
          <p:nvPr>
            <p:ph type="ftr" idx="11"/>
          </p:nvPr>
        </p:nvSpPr>
        <p:spPr>
          <a:xfrm>
            <a:off x="0" y="0"/>
            <a:ext cx="4000000" cy="40000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9pPr>
          </a:lstStyle>
          <a:p>
            <a:endParaRPr/>
          </a:p>
        </p:txBody>
      </p:sp>
      <p:sp>
        <p:nvSpPr>
          <p:cNvPr id="41" name="Google Shape;41;p20"/>
          <p:cNvSpPr txBox="1">
            <a:spLocks noGrp="1"/>
          </p:cNvSpPr>
          <p:nvPr>
            <p:ph type="sldNum" idx="12"/>
          </p:nvPr>
        </p:nvSpPr>
        <p:spPr>
          <a:xfrm>
            <a:off x="0" y="0"/>
            <a:ext cx="4000000" cy="4000000"/>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20778138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0"/>
        <p:cNvGrpSpPr/>
        <p:nvPr/>
      </p:nvGrpSpPr>
      <p:grpSpPr>
        <a:xfrm>
          <a:off x="0" y="0"/>
          <a:ext cx="0" cy="0"/>
          <a:chOff x="0" y="0"/>
          <a:chExt cx="0" cy="0"/>
        </a:xfrm>
      </p:grpSpPr>
      <p:sp>
        <p:nvSpPr>
          <p:cNvPr id="91" name="Google Shape;91;p27"/>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2" name="Google Shape;92;p27"/>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93" name="Google Shape;93;p2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4" name="Google Shape;94;p2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5" name="Google Shape;95;p2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96"/>
        <p:cNvGrpSpPr/>
        <p:nvPr/>
      </p:nvGrpSpPr>
      <p:grpSpPr>
        <a:xfrm>
          <a:off x="0" y="0"/>
          <a:ext cx="0" cy="0"/>
          <a:chOff x="0" y="0"/>
          <a:chExt cx="0" cy="0"/>
        </a:xfrm>
      </p:grpSpPr>
      <p:sp>
        <p:nvSpPr>
          <p:cNvPr id="97" name="Google Shape;97;p28"/>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8" name="Google Shape;98;p28"/>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99" name="Google Shape;99;p2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0" name="Google Shape;100;p2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1" name="Google Shape;101;p2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02"/>
        <p:cNvGrpSpPr/>
        <p:nvPr/>
      </p:nvGrpSpPr>
      <p:grpSpPr>
        <a:xfrm>
          <a:off x="0" y="0"/>
          <a:ext cx="0" cy="0"/>
          <a:chOff x="0" y="0"/>
          <a:chExt cx="0" cy="0"/>
        </a:xfrm>
      </p:grpSpPr>
      <p:sp>
        <p:nvSpPr>
          <p:cNvPr id="103" name="Google Shape;103;p2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4" name="Google Shape;104;p29"/>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5" name="Google Shape;105;p29"/>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6" name="Google Shape;106;p2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7" name="Google Shape;107;p2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8" name="Google Shape;108;p2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109"/>
        <p:cNvGrpSpPr/>
        <p:nvPr/>
      </p:nvGrpSpPr>
      <p:grpSpPr>
        <a:xfrm>
          <a:off x="0" y="0"/>
          <a:ext cx="0" cy="0"/>
          <a:chOff x="0" y="0"/>
          <a:chExt cx="0" cy="0"/>
        </a:xfrm>
      </p:grpSpPr>
      <p:sp>
        <p:nvSpPr>
          <p:cNvPr id="110" name="Google Shape;110;p30"/>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1" name="Google Shape;111;p30"/>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12" name="Google Shape;112;p30"/>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3" name="Google Shape;113;p30"/>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14" name="Google Shape;114;p30"/>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5" name="Google Shape;115;p3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6" name="Google Shape;116;p3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7" name="Google Shape;117;p3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18"/>
        <p:cNvGrpSpPr/>
        <p:nvPr/>
      </p:nvGrpSpPr>
      <p:grpSpPr>
        <a:xfrm>
          <a:off x="0" y="0"/>
          <a:ext cx="0" cy="0"/>
          <a:chOff x="0" y="0"/>
          <a:chExt cx="0" cy="0"/>
        </a:xfrm>
      </p:grpSpPr>
      <p:sp>
        <p:nvSpPr>
          <p:cNvPr id="119" name="Google Shape;119;p3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0" name="Google Shape;120;p3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1" name="Google Shape;121;p3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2" name="Google Shape;122;p3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3"/>
        <p:cNvGrpSpPr/>
        <p:nvPr/>
      </p:nvGrpSpPr>
      <p:grpSpPr>
        <a:xfrm>
          <a:off x="0" y="0"/>
          <a:ext cx="0" cy="0"/>
          <a:chOff x="0" y="0"/>
          <a:chExt cx="0" cy="0"/>
        </a:xfrm>
      </p:grpSpPr>
      <p:sp>
        <p:nvSpPr>
          <p:cNvPr id="124" name="Google Shape;124;p3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5" name="Google Shape;125;p3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6" name="Google Shape;126;p3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27"/>
        <p:cNvGrpSpPr/>
        <p:nvPr/>
      </p:nvGrpSpPr>
      <p:grpSpPr>
        <a:xfrm>
          <a:off x="0" y="0"/>
          <a:ext cx="0" cy="0"/>
          <a:chOff x="0" y="0"/>
          <a:chExt cx="0" cy="0"/>
        </a:xfrm>
      </p:grpSpPr>
      <p:sp>
        <p:nvSpPr>
          <p:cNvPr id="128" name="Google Shape;128;p33"/>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9" name="Google Shape;129;p33"/>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130" name="Google Shape;130;p33"/>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31" name="Google Shape;131;p3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2" name="Google Shape;132;p3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3" name="Google Shape;133;p3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34"/>
        <p:cNvGrpSpPr/>
        <p:nvPr/>
      </p:nvGrpSpPr>
      <p:grpSpPr>
        <a:xfrm>
          <a:off x="0" y="0"/>
          <a:ext cx="0" cy="0"/>
          <a:chOff x="0" y="0"/>
          <a:chExt cx="0" cy="0"/>
        </a:xfrm>
      </p:grpSpPr>
      <p:sp>
        <p:nvSpPr>
          <p:cNvPr id="135" name="Google Shape;135;p34"/>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6" name="Google Shape;136;p34"/>
          <p:cNvSpPr>
            <a:spLocks noGrp="1"/>
          </p:cNvSpPr>
          <p:nvPr>
            <p:ph type="pic" idx="2"/>
          </p:nvPr>
        </p:nvSpPr>
        <p:spPr>
          <a:xfrm>
            <a:off x="5183188" y="987425"/>
            <a:ext cx="6172200" cy="4873625"/>
          </a:xfrm>
          <a:prstGeom prst="rect">
            <a:avLst/>
          </a:prstGeom>
          <a:noFill/>
          <a:ln>
            <a:noFill/>
          </a:ln>
        </p:spPr>
      </p:sp>
      <p:sp>
        <p:nvSpPr>
          <p:cNvPr id="137" name="Google Shape;137;p34"/>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38" name="Google Shape;138;p3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9" name="Google Shape;139;p3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0" name="Google Shape;140;p3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9"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8"/>
        <p:cNvGrpSpPr/>
        <p:nvPr/>
      </p:nvGrpSpPr>
      <p:grpSpPr>
        <a:xfrm>
          <a:off x="0" y="0"/>
          <a:ext cx="0" cy="0"/>
          <a:chOff x="0" y="0"/>
          <a:chExt cx="0" cy="0"/>
        </a:xfrm>
      </p:grpSpPr>
      <p:sp>
        <p:nvSpPr>
          <p:cNvPr id="79" name="Google Shape;79;p2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0" name="Google Shape;80;p2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1" name="Google Shape;81;p2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2" name="Google Shape;82;p2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3" name="Google Shape;83;p2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1"/>
          <p:cNvSpPr txBox="1">
            <a:spLocks noGrp="1"/>
          </p:cNvSpPr>
          <p:nvPr>
            <p:ph type="title"/>
          </p:nvPr>
        </p:nvSpPr>
        <p:spPr>
          <a:xfrm>
            <a:off x="1393373" y="130408"/>
            <a:ext cx="10579571" cy="1143000"/>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chemeClr val="dk1"/>
              </a:buClr>
              <a:buSzPts val="4400"/>
              <a:buFont typeface="Arial"/>
              <a:buNone/>
              <a:defRPr sz="44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 name="Google Shape;7;p11"/>
          <p:cNvSpPr txBox="1">
            <a:spLocks noGrp="1"/>
          </p:cNvSpPr>
          <p:nvPr>
            <p:ph type="body" idx="1"/>
          </p:nvPr>
        </p:nvSpPr>
        <p:spPr>
          <a:xfrm>
            <a:off x="139338" y="1600201"/>
            <a:ext cx="11833607" cy="4995091"/>
          </a:xfrm>
          <a:prstGeom prst="rect">
            <a:avLst/>
          </a:prstGeom>
          <a:noFill/>
          <a:ln>
            <a:noFill/>
          </a:ln>
        </p:spPr>
        <p:txBody>
          <a:bodyPr spcFirstLastPara="1" wrap="square" lIns="91425" tIns="45700" rIns="91425" bIns="45700" anchor="t" anchorCtr="0">
            <a:noAutofit/>
          </a:bodyPr>
          <a:lstStyle>
            <a:lvl1pPr marL="457200" marR="0" lvl="0" indent="-431800" algn="l" rtl="0">
              <a:lnSpc>
                <a:spcPct val="100000"/>
              </a:lnSpc>
              <a:spcBef>
                <a:spcPts val="640"/>
              </a:spcBef>
              <a:spcAft>
                <a:spcPts val="0"/>
              </a:spcAft>
              <a:buClr>
                <a:schemeClr val="dk1"/>
              </a:buClr>
              <a:buSzPts val="3200"/>
              <a:buFont typeface="Arial"/>
              <a:buChar char="•"/>
              <a:defRPr sz="3200" b="0" i="0" u="none" strike="noStrike" cap="none">
                <a:solidFill>
                  <a:schemeClr val="dk1"/>
                </a:solidFill>
                <a:latin typeface="Arial"/>
                <a:ea typeface="Arial"/>
                <a:cs typeface="Arial"/>
                <a:sym typeface="Arial"/>
              </a:defRPr>
            </a:lvl1pPr>
            <a:lvl2pPr marL="914400" marR="0" lvl="1" indent="-4064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pic>
        <p:nvPicPr>
          <p:cNvPr id="8" name="Google Shape;8;p11" descr="A close up of a logo&#10;&#10;Description automatically generated"/>
          <p:cNvPicPr preferRelativeResize="0"/>
          <p:nvPr/>
        </p:nvPicPr>
        <p:blipFill rotWithShape="1">
          <a:blip r:embed="rId9">
            <a:alphaModFix/>
          </a:blip>
          <a:srcRect/>
          <a:stretch/>
        </p:blipFill>
        <p:spPr>
          <a:xfrm>
            <a:off x="0" y="50240"/>
            <a:ext cx="1303336" cy="1303336"/>
          </a:xfrm>
          <a:prstGeom prst="rect">
            <a:avLst/>
          </a:prstGeom>
          <a:noFill/>
          <a:ln>
            <a:noFill/>
          </a:ln>
        </p:spPr>
      </p:pic>
      <p:sp>
        <p:nvSpPr>
          <p:cNvPr id="9" name="Google Shape;9;p11"/>
          <p:cNvSpPr/>
          <p:nvPr/>
        </p:nvSpPr>
        <p:spPr>
          <a:xfrm>
            <a:off x="0" y="1348059"/>
            <a:ext cx="12192000" cy="147563"/>
          </a:xfrm>
          <a:prstGeom prst="rect">
            <a:avLst/>
          </a:prstGeom>
          <a:gradFill>
            <a:gsLst>
              <a:gs pos="0">
                <a:srgbClr val="2DDBDF"/>
              </a:gs>
              <a:gs pos="100000">
                <a:srgbClr val="0033A0"/>
              </a:gs>
            </a:gsLst>
            <a:path path="circle">
              <a:fillToRect l="50000" t="50000" r="50000" b="50000"/>
            </a:path>
            <a:tileRect/>
          </a:gradFill>
          <a:ln>
            <a:noFill/>
          </a:ln>
        </p:spPr>
        <p:txBody>
          <a:bodyPr spcFirstLastPara="1" wrap="square" lIns="121900" tIns="60933" rIns="121900" bIns="60933"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867"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2765607610"/>
      </p:ext>
    </p:extLst>
  </p:cSld>
  <p:clrMap bg1="lt1" tx1="dk1" bg2="dk2" tx2="lt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13.jpg"/><Relationship Id="rId5" Type="http://schemas.openxmlformats.org/officeDocument/2006/relationships/image" Target="../media/image12.jpg"/><Relationship Id="rId4" Type="http://schemas.openxmlformats.org/officeDocument/2006/relationships/image" Target="../media/image11.jp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8" Type="http://schemas.openxmlformats.org/officeDocument/2006/relationships/image" Target="../media/image18.jpg"/><Relationship Id="rId3" Type="http://schemas.openxmlformats.org/officeDocument/2006/relationships/image" Target="../media/image4.png"/><Relationship Id="rId7"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jpg"/></Relationships>
</file>

<file path=ppt/slides/_rels/slide13.xml.rels><?xml version="1.0" encoding="UTF-8" standalone="yes"?>
<Relationships xmlns="http://schemas.openxmlformats.org/package/2006/relationships"><Relationship Id="rId8" Type="http://schemas.openxmlformats.org/officeDocument/2006/relationships/image" Target="../media/image23.jpg"/><Relationship Id="rId3" Type="http://schemas.openxmlformats.org/officeDocument/2006/relationships/image" Target="../media/image4.png"/><Relationship Id="rId7"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21.jpg"/><Relationship Id="rId5" Type="http://schemas.openxmlformats.org/officeDocument/2006/relationships/image" Target="../media/image20.png"/><Relationship Id="rId4" Type="http://schemas.openxmlformats.org/officeDocument/2006/relationships/image" Target="../media/image19.png"/><Relationship Id="rId9" Type="http://schemas.openxmlformats.org/officeDocument/2006/relationships/hyperlink" Target="https://www.linkedin.com/groups/9126149/" TargetMode="External"/></Relationships>
</file>

<file path=ppt/slides/_rels/slide14.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3.png"/><Relationship Id="rId18" Type="http://schemas.openxmlformats.org/officeDocument/2006/relationships/image" Target="../media/image38.png"/><Relationship Id="rId3" Type="http://schemas.openxmlformats.org/officeDocument/2006/relationships/image" Target="../media/image4.png"/><Relationship Id="rId7" Type="http://schemas.openxmlformats.org/officeDocument/2006/relationships/image" Target="../media/image27.png"/><Relationship Id="rId12" Type="http://schemas.openxmlformats.org/officeDocument/2006/relationships/image" Target="../media/image32.png"/><Relationship Id="rId17" Type="http://schemas.openxmlformats.org/officeDocument/2006/relationships/image" Target="../media/image37.png"/><Relationship Id="rId2" Type="http://schemas.openxmlformats.org/officeDocument/2006/relationships/notesSlide" Target="../notesSlides/notesSlide14.xml"/><Relationship Id="rId16" Type="http://schemas.openxmlformats.org/officeDocument/2006/relationships/image" Target="../media/image36.png"/><Relationship Id="rId20" Type="http://schemas.openxmlformats.org/officeDocument/2006/relationships/image" Target="../media/image40.png"/><Relationship Id="rId1" Type="http://schemas.openxmlformats.org/officeDocument/2006/relationships/slideLayout" Target="../slideLayouts/slideLayout1.xml"/><Relationship Id="rId6" Type="http://schemas.openxmlformats.org/officeDocument/2006/relationships/image" Target="../media/image26.png"/><Relationship Id="rId11" Type="http://schemas.openxmlformats.org/officeDocument/2006/relationships/image" Target="../media/image31.png"/><Relationship Id="rId5" Type="http://schemas.openxmlformats.org/officeDocument/2006/relationships/image" Target="../media/image25.png"/><Relationship Id="rId15" Type="http://schemas.openxmlformats.org/officeDocument/2006/relationships/image" Target="../media/image35.png"/><Relationship Id="rId10" Type="http://schemas.openxmlformats.org/officeDocument/2006/relationships/image" Target="../media/image30.png"/><Relationship Id="rId19" Type="http://schemas.openxmlformats.org/officeDocument/2006/relationships/image" Target="../media/image39.png"/><Relationship Id="rId4" Type="http://schemas.openxmlformats.org/officeDocument/2006/relationships/image" Target="../media/image24.png"/><Relationship Id="rId9" Type="http://schemas.openxmlformats.org/officeDocument/2006/relationships/image" Target="../media/image29.png"/><Relationship Id="rId14" Type="http://schemas.openxmlformats.org/officeDocument/2006/relationships/image" Target="../media/image34.png"/></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41.png"/></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4.png"/><Relationship Id="rId7" Type="http://schemas.openxmlformats.org/officeDocument/2006/relationships/diagramColors" Target="../diagrams/colors1.xml"/><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4.png"/><Relationship Id="rId7" Type="http://schemas.openxmlformats.org/officeDocument/2006/relationships/diagramColors" Target="../diagrams/colors2.xml"/><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26.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4.png"/><Relationship Id="rId7" Type="http://schemas.openxmlformats.org/officeDocument/2006/relationships/diagramColors" Target="../diagrams/colors3.xml"/><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27.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4.png"/><Relationship Id="rId7" Type="http://schemas.openxmlformats.org/officeDocument/2006/relationships/diagramColors" Target="../diagrams/colors4.xml"/><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hyperlink" Target="https://pharmaverse.slack.com/" TargetMode="External"/><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hyperlink" Target="https://pharmaverse.org/" TargetMode="External"/><Relationship Id="rId4" Type="http://schemas.openxmlformats.org/officeDocument/2006/relationships/hyperlink" Target="https://join.slack.com/t/pharmaverse/shared_invite/zt-yv5atkr4-Np2ytJ6W_QKz_4Olo7Jo9A"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hyperlink" Target="https://github.com/atorus-research/xportr" TargetMode="External"/><Relationship Id="rId7" Type="http://schemas.openxmlformats.org/officeDocument/2006/relationships/hyperlink" Target="https://github.com/insightsengineering" TargetMode="External"/><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hyperlink" Target="https://github.com/pharmaverse/admiral" TargetMode="External"/><Relationship Id="rId5" Type="http://schemas.openxmlformats.org/officeDocument/2006/relationships/hyperlink" Target="https://github.com/atorus-research/metacore" TargetMode="External"/><Relationship Id="rId4" Type="http://schemas.openxmlformats.org/officeDocument/2006/relationships/hyperlink" Target="https://github.com/atorus-research/timber"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icon&#10;&#10;Description automatically generated">
            <a:extLst>
              <a:ext uri="{FF2B5EF4-FFF2-40B4-BE49-F238E27FC236}">
                <a16:creationId xmlns:a16="http://schemas.microsoft.com/office/drawing/2014/main" id="{873586BE-4CE1-9D4E-A9EC-021EAFCA7DA3}"/>
              </a:ext>
            </a:extLst>
          </p:cNvPr>
          <p:cNvPicPr>
            <a:picLocks noChangeAspect="1"/>
          </p:cNvPicPr>
          <p:nvPr/>
        </p:nvPicPr>
        <p:blipFill>
          <a:blip r:embed="rId3"/>
          <a:stretch>
            <a:fillRect/>
          </a:stretch>
        </p:blipFill>
        <p:spPr>
          <a:xfrm>
            <a:off x="0" y="0"/>
            <a:ext cx="12192000" cy="6858000"/>
          </a:xfrm>
          <a:prstGeom prst="rect">
            <a:avLst/>
          </a:prstGeom>
        </p:spPr>
      </p:pic>
      <p:pic>
        <p:nvPicPr>
          <p:cNvPr id="4" name="Picture 3" descr="Graphical user interface&#10;&#10;Description automatically generated with low confidence">
            <a:extLst>
              <a:ext uri="{FF2B5EF4-FFF2-40B4-BE49-F238E27FC236}">
                <a16:creationId xmlns:a16="http://schemas.microsoft.com/office/drawing/2014/main" id="{452F878C-3D46-9248-816E-43C2C8BB1384}"/>
              </a:ext>
            </a:extLst>
          </p:cNvPr>
          <p:cNvPicPr>
            <a:picLocks noChangeAspect="1"/>
          </p:cNvPicPr>
          <p:nvPr/>
        </p:nvPicPr>
        <p:blipFill rotWithShape="1">
          <a:blip r:embed="rId4"/>
          <a:srcRect l="14661" t="21967" r="22542" b="37549"/>
          <a:stretch/>
        </p:blipFill>
        <p:spPr>
          <a:xfrm>
            <a:off x="10456189" y="5817031"/>
            <a:ext cx="1415512" cy="410709"/>
          </a:xfrm>
          <a:prstGeom prst="rect">
            <a:avLst/>
          </a:prstGeom>
        </p:spPr>
      </p:pic>
      <p:sp>
        <p:nvSpPr>
          <p:cNvPr id="6" name="Google Shape;157;p1"/>
          <p:cNvSpPr txBox="1"/>
          <p:nvPr/>
        </p:nvSpPr>
        <p:spPr>
          <a:xfrm>
            <a:off x="1774258" y="1616364"/>
            <a:ext cx="8643487" cy="193895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4000" b="1" i="0" u="none" strike="noStrike" cap="none" dirty="0">
                <a:solidFill>
                  <a:srgbClr val="FFFFFF"/>
                </a:solidFill>
                <a:latin typeface="Helvetica Neue"/>
                <a:ea typeface="Helvetica Neue"/>
                <a:cs typeface="Helvetica Neue"/>
                <a:sym typeface="Helvetica Neue"/>
              </a:rPr>
              <a:t>Hands-on Workshop:</a:t>
            </a:r>
            <a:br>
              <a:rPr lang="en-GB" sz="4000" b="1" i="0" u="none" strike="noStrike" cap="none" dirty="0">
                <a:solidFill>
                  <a:srgbClr val="FFFFFF"/>
                </a:solidFill>
                <a:latin typeface="Helvetica Neue"/>
                <a:ea typeface="Helvetica Neue"/>
                <a:cs typeface="Helvetica Neue"/>
                <a:sym typeface="Helvetica Neue"/>
              </a:rPr>
            </a:br>
            <a:r>
              <a:rPr lang="en-GB" sz="4000" b="1" i="0" u="none" strike="noStrike" cap="none" dirty="0" err="1">
                <a:solidFill>
                  <a:srgbClr val="FFFFFF"/>
                </a:solidFill>
                <a:latin typeface="Helvetica Neue"/>
                <a:ea typeface="Helvetica Neue"/>
                <a:cs typeface="Helvetica Neue"/>
                <a:sym typeface="Helvetica Neue"/>
              </a:rPr>
              <a:t>pharmaverse</a:t>
            </a:r>
            <a:r>
              <a:rPr lang="en-GB" sz="4000" b="1" i="0" u="none" strike="noStrike" cap="none" dirty="0">
                <a:solidFill>
                  <a:srgbClr val="FFFFFF"/>
                </a:solidFill>
                <a:latin typeface="Helvetica Neue"/>
                <a:ea typeface="Helvetica Neue"/>
                <a:cs typeface="Helvetica Neue"/>
                <a:sym typeface="Helvetica Neue"/>
              </a:rPr>
              <a:t>  </a:t>
            </a:r>
            <a:br>
              <a:rPr lang="en-GB" sz="4000" b="1" i="0" u="none" strike="noStrike" cap="none" dirty="0">
                <a:solidFill>
                  <a:srgbClr val="FFFFFF"/>
                </a:solidFill>
                <a:latin typeface="Helvetica Neue"/>
                <a:ea typeface="Helvetica Neue"/>
                <a:cs typeface="Helvetica Neue"/>
                <a:sym typeface="Helvetica Neue"/>
              </a:rPr>
            </a:br>
            <a:r>
              <a:rPr lang="en-GB" sz="4000" b="1" i="1" u="none" strike="noStrike" cap="none" dirty="0">
                <a:solidFill>
                  <a:srgbClr val="FFFFFF"/>
                </a:solidFill>
                <a:latin typeface="Helvetica Neue"/>
                <a:ea typeface="Helvetica Neue"/>
                <a:cs typeface="Helvetica Neue"/>
                <a:sym typeface="Helvetica Neue"/>
              </a:rPr>
              <a:t>sponsored by Genentech</a:t>
            </a:r>
            <a:endParaRPr sz="1400" b="0" i="1" u="none" strike="noStrike" cap="none" dirty="0">
              <a:solidFill>
                <a:srgbClr val="FFFFFF"/>
              </a:solidFill>
              <a:latin typeface="Arial"/>
              <a:ea typeface="Arial"/>
              <a:cs typeface="Arial"/>
              <a:sym typeface="Arial"/>
            </a:endParaRPr>
          </a:p>
        </p:txBody>
      </p:sp>
      <p:sp>
        <p:nvSpPr>
          <p:cNvPr id="7" name="Google Shape;158;p1"/>
          <p:cNvSpPr txBox="1"/>
          <p:nvPr/>
        </p:nvSpPr>
        <p:spPr>
          <a:xfrm>
            <a:off x="1774257" y="4232136"/>
            <a:ext cx="8021384" cy="181584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2800" b="1" i="0" u="none" strike="noStrike" cap="none" dirty="0">
                <a:solidFill>
                  <a:srgbClr val="FFFFFF"/>
                </a:solidFill>
                <a:latin typeface="Helvetica Neue"/>
                <a:ea typeface="Helvetica Neue"/>
                <a:cs typeface="Helvetica Neue"/>
                <a:sym typeface="Helvetica Neue"/>
              </a:rPr>
              <a:t>Michael </a:t>
            </a:r>
            <a:r>
              <a:rPr lang="en-GB" sz="2800" b="1" i="0" u="none" strike="noStrike" cap="none" dirty="0" err="1">
                <a:solidFill>
                  <a:srgbClr val="FFFFFF"/>
                </a:solidFill>
                <a:latin typeface="Helvetica Neue"/>
                <a:ea typeface="Helvetica Neue"/>
                <a:cs typeface="Helvetica Neue"/>
                <a:sym typeface="Helvetica Neue"/>
              </a:rPr>
              <a:t>Rimler</a:t>
            </a:r>
            <a:r>
              <a:rPr lang="en-GB" sz="2800" b="0" i="0" u="none" strike="noStrike" cap="none" dirty="0">
                <a:solidFill>
                  <a:srgbClr val="FFFFFF"/>
                </a:solidFill>
                <a:latin typeface="Helvetica Neue"/>
                <a:ea typeface="Helvetica Neue"/>
                <a:cs typeface="Helvetica Neue"/>
                <a:sym typeface="Helvetica Neue"/>
              </a:rPr>
              <a:t>, </a:t>
            </a:r>
            <a:r>
              <a:rPr lang="en-GB" sz="2800" b="0" i="1" u="none" strike="noStrike" cap="none" dirty="0">
                <a:solidFill>
                  <a:srgbClr val="FFFFFF"/>
                </a:solidFill>
                <a:latin typeface="Helvetica Neue"/>
                <a:ea typeface="Helvetica Neue"/>
                <a:cs typeface="Helvetica Neue"/>
                <a:sym typeface="Helvetica Neue"/>
              </a:rPr>
              <a:t>GSK, </a:t>
            </a:r>
            <a:endParaRPr sz="1400" b="0" i="0" u="none" strike="noStrike" cap="none" dirty="0">
              <a:solidFill>
                <a:srgbClr val="FFFFFF"/>
              </a:solidFill>
              <a:latin typeface="Helvetica Neue"/>
              <a:ea typeface="Helvetica Neue"/>
              <a:cs typeface="Helvetica Neue"/>
              <a:sym typeface="Helvetica Neue"/>
            </a:endParaRPr>
          </a:p>
          <a:p>
            <a:pPr marL="0" marR="0" lvl="0" indent="0" algn="l" rtl="0">
              <a:spcBef>
                <a:spcPts val="0"/>
              </a:spcBef>
              <a:spcAft>
                <a:spcPts val="0"/>
              </a:spcAft>
              <a:buNone/>
            </a:pPr>
            <a:r>
              <a:rPr lang="en-GB" sz="2800" b="1" i="0" u="none" strike="noStrike" cap="none" dirty="0">
                <a:solidFill>
                  <a:srgbClr val="FFFFFF"/>
                </a:solidFill>
                <a:latin typeface="Helvetica Neue"/>
                <a:ea typeface="Helvetica Neue"/>
                <a:cs typeface="Helvetica Neue"/>
                <a:sym typeface="Helvetica Neue"/>
              </a:rPr>
              <a:t>Ross Farrugia</a:t>
            </a:r>
            <a:r>
              <a:rPr lang="en-GB" sz="2800" b="0" i="0" u="none" strike="noStrike" cap="none" dirty="0">
                <a:solidFill>
                  <a:srgbClr val="FFFFFF"/>
                </a:solidFill>
                <a:latin typeface="Helvetica Neue"/>
                <a:ea typeface="Helvetica Neue"/>
                <a:cs typeface="Helvetica Neue"/>
                <a:sym typeface="Helvetica Neue"/>
              </a:rPr>
              <a:t>, </a:t>
            </a:r>
            <a:r>
              <a:rPr lang="en-GB" sz="2800" b="0" i="1" u="none" strike="noStrike" cap="none" dirty="0">
                <a:solidFill>
                  <a:srgbClr val="FFFFFF"/>
                </a:solidFill>
                <a:latin typeface="Helvetica Neue"/>
                <a:ea typeface="Helvetica Neue"/>
                <a:cs typeface="Helvetica Neue"/>
                <a:sym typeface="Helvetica Neue"/>
              </a:rPr>
              <a:t>Roche/Genentech</a:t>
            </a:r>
            <a:endParaRPr sz="1400" b="0" i="0" u="none" strike="noStrike" cap="none" dirty="0">
              <a:solidFill>
                <a:srgbClr val="FFFFFF"/>
              </a:solidFill>
              <a:latin typeface="Helvetica Neue"/>
              <a:ea typeface="Helvetica Neue"/>
              <a:cs typeface="Helvetica Neue"/>
              <a:sym typeface="Helvetica Neue"/>
            </a:endParaRPr>
          </a:p>
          <a:p>
            <a:pPr marL="0" marR="0" lvl="0" indent="0" algn="l" rtl="0">
              <a:spcBef>
                <a:spcPts val="0"/>
              </a:spcBef>
              <a:spcAft>
                <a:spcPts val="0"/>
              </a:spcAft>
              <a:buNone/>
            </a:pPr>
            <a:r>
              <a:rPr lang="en-GB" sz="2800" b="1" i="0" u="none" strike="noStrike" cap="none" dirty="0">
                <a:solidFill>
                  <a:srgbClr val="FFFFFF"/>
                </a:solidFill>
                <a:latin typeface="Helvetica Neue"/>
                <a:ea typeface="Helvetica Neue"/>
                <a:cs typeface="Helvetica Neue"/>
                <a:sym typeface="Helvetica Neue"/>
              </a:rPr>
              <a:t>Mike Stackhouse</a:t>
            </a:r>
            <a:r>
              <a:rPr lang="en-GB" sz="2800" b="0" i="0" u="none" strike="noStrike" cap="none" dirty="0">
                <a:solidFill>
                  <a:srgbClr val="FFFFFF"/>
                </a:solidFill>
                <a:latin typeface="Helvetica Neue"/>
                <a:ea typeface="Helvetica Neue"/>
                <a:cs typeface="Helvetica Neue"/>
                <a:sym typeface="Helvetica Neue"/>
              </a:rPr>
              <a:t>, </a:t>
            </a:r>
            <a:r>
              <a:rPr lang="en-GB" sz="2800" b="0" i="1" u="none" strike="noStrike" cap="none" dirty="0" err="1">
                <a:solidFill>
                  <a:srgbClr val="FFFFFF"/>
                </a:solidFill>
                <a:latin typeface="Helvetica Neue"/>
                <a:ea typeface="Helvetica Neue"/>
                <a:cs typeface="Helvetica Neue"/>
                <a:sym typeface="Helvetica Neue"/>
              </a:rPr>
              <a:t>Atorus</a:t>
            </a:r>
            <a:r>
              <a:rPr lang="en-GB" sz="2800" b="0" i="1" u="none" strike="noStrike" cap="none" dirty="0">
                <a:solidFill>
                  <a:srgbClr val="FFFFFF"/>
                </a:solidFill>
                <a:latin typeface="Helvetica Neue"/>
                <a:ea typeface="Helvetica Neue"/>
                <a:cs typeface="Helvetica Neue"/>
                <a:sym typeface="Helvetica Neue"/>
              </a:rPr>
              <a:t> Research &amp; </a:t>
            </a:r>
            <a:endParaRPr dirty="0"/>
          </a:p>
          <a:p>
            <a:pPr marL="0" marR="0" lvl="0" indent="0" algn="l" rtl="0">
              <a:spcBef>
                <a:spcPts val="0"/>
              </a:spcBef>
              <a:spcAft>
                <a:spcPts val="0"/>
              </a:spcAft>
              <a:buNone/>
            </a:pPr>
            <a:r>
              <a:rPr lang="en-GB" sz="2800" b="1" i="0" u="none" strike="noStrike" cap="none" dirty="0" err="1">
                <a:solidFill>
                  <a:srgbClr val="FFFFFF"/>
                </a:solidFill>
                <a:latin typeface="Helvetica Neue"/>
                <a:ea typeface="Helvetica Neue"/>
                <a:cs typeface="Helvetica Neue"/>
                <a:sym typeface="Helvetica Neue"/>
              </a:rPr>
              <a:t>Sumesh</a:t>
            </a:r>
            <a:r>
              <a:rPr lang="en-GB" sz="2800" b="1" i="0" u="none" strike="noStrike" cap="none" dirty="0">
                <a:solidFill>
                  <a:srgbClr val="FFFFFF"/>
                </a:solidFill>
                <a:latin typeface="Helvetica Neue"/>
                <a:ea typeface="Helvetica Neue"/>
                <a:cs typeface="Helvetica Neue"/>
                <a:sym typeface="Helvetica Neue"/>
              </a:rPr>
              <a:t> </a:t>
            </a:r>
            <a:r>
              <a:rPr lang="en-GB" sz="2800" b="1" i="0" u="none" strike="noStrike" cap="none" dirty="0" err="1">
                <a:solidFill>
                  <a:srgbClr val="FFFFFF"/>
                </a:solidFill>
                <a:latin typeface="Helvetica Neue"/>
                <a:ea typeface="Helvetica Neue"/>
                <a:cs typeface="Helvetica Neue"/>
                <a:sym typeface="Helvetica Neue"/>
              </a:rPr>
              <a:t>Kalappurakal</a:t>
            </a:r>
            <a:r>
              <a:rPr lang="en-GB" sz="2800" b="0" i="0" u="none" strike="noStrike" cap="none" dirty="0">
                <a:solidFill>
                  <a:srgbClr val="FFFFFF"/>
                </a:solidFill>
                <a:latin typeface="Helvetica Neue"/>
                <a:ea typeface="Helvetica Neue"/>
                <a:cs typeface="Helvetica Neue"/>
                <a:sym typeface="Helvetica Neue"/>
              </a:rPr>
              <a:t>, </a:t>
            </a:r>
            <a:r>
              <a:rPr lang="en-GB" sz="2800" b="0" i="1" u="none" strike="noStrike" cap="none" dirty="0">
                <a:solidFill>
                  <a:srgbClr val="FFFFFF"/>
                </a:solidFill>
                <a:latin typeface="Helvetica Neue"/>
                <a:ea typeface="Helvetica Neue"/>
                <a:cs typeface="Helvetica Neue"/>
                <a:sym typeface="Helvetica Neue"/>
              </a:rPr>
              <a:t>J&amp;J/Janssen</a:t>
            </a:r>
            <a:endParaRPr sz="2800" b="0" i="0" u="none" strike="noStrike" cap="none" dirty="0">
              <a:solidFill>
                <a:srgbClr val="FFFFFF"/>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19182855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252"/>
        <p:cNvGrpSpPr/>
        <p:nvPr/>
      </p:nvGrpSpPr>
      <p:grpSpPr>
        <a:xfrm>
          <a:off x="0" y="0"/>
          <a:ext cx="0" cy="0"/>
          <a:chOff x="0" y="0"/>
          <a:chExt cx="0" cy="0"/>
        </a:xfrm>
      </p:grpSpPr>
      <p:sp>
        <p:nvSpPr>
          <p:cNvPr id="253" name="Google Shape;253;p10"/>
          <p:cNvSpPr txBox="1">
            <a:spLocks noGrp="1"/>
          </p:cNvSpPr>
          <p:nvPr>
            <p:ph type="title"/>
          </p:nvPr>
        </p:nvSpPr>
        <p:spPr>
          <a:xfrm>
            <a:off x="1654628" y="365125"/>
            <a:ext cx="9699171" cy="827949"/>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FF0000"/>
              </a:buClr>
              <a:buSzPts val="4400"/>
              <a:buFont typeface="Calibri"/>
              <a:buNone/>
            </a:pPr>
            <a:r>
              <a:rPr lang="en-GB" b="1">
                <a:solidFill>
                  <a:srgbClr val="FF0000"/>
                </a:solidFill>
              </a:rPr>
              <a:t>Why is pharmaverse?</a:t>
            </a:r>
            <a:endParaRPr/>
          </a:p>
        </p:txBody>
      </p:sp>
      <p:pic>
        <p:nvPicPr>
          <p:cNvPr id="254" name="Google Shape;254;p10" descr="illustration"/>
          <p:cNvPicPr preferRelativeResize="0"/>
          <p:nvPr/>
        </p:nvPicPr>
        <p:blipFill rotWithShape="1">
          <a:blip r:embed="rId3">
            <a:alphaModFix/>
          </a:blip>
          <a:srcRect/>
          <a:stretch/>
        </p:blipFill>
        <p:spPr>
          <a:xfrm>
            <a:off x="155575" y="179751"/>
            <a:ext cx="1202962" cy="1202962"/>
          </a:xfrm>
          <a:prstGeom prst="rect">
            <a:avLst/>
          </a:prstGeom>
          <a:noFill/>
          <a:ln>
            <a:noFill/>
          </a:ln>
        </p:spPr>
      </p:pic>
      <p:sp>
        <p:nvSpPr>
          <p:cNvPr id="255" name="Google Shape;255;p10"/>
          <p:cNvSpPr txBox="1"/>
          <p:nvPr/>
        </p:nvSpPr>
        <p:spPr>
          <a:xfrm>
            <a:off x="8560887" y="4539121"/>
            <a:ext cx="2184400" cy="523220"/>
          </a:xfrm>
          <a:prstGeom prst="rect">
            <a:avLst/>
          </a:prstGeom>
          <a:no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r>
              <a:rPr lang="en-GB" sz="2800" b="1" i="0" u="none" strike="noStrike" cap="none">
                <a:solidFill>
                  <a:srgbClr val="FF0000"/>
                </a:solidFill>
                <a:latin typeface="Calibri"/>
                <a:ea typeface="Calibri"/>
                <a:cs typeface="Calibri"/>
                <a:sym typeface="Calibri"/>
              </a:rPr>
              <a:t>All boats rise</a:t>
            </a:r>
            <a:endParaRPr/>
          </a:p>
        </p:txBody>
      </p:sp>
      <p:pic>
        <p:nvPicPr>
          <p:cNvPr id="256" name="Google Shape;256;p10" descr="Icon&#10;&#10;Description automatically generated"/>
          <p:cNvPicPr preferRelativeResize="0"/>
          <p:nvPr/>
        </p:nvPicPr>
        <p:blipFill rotWithShape="1">
          <a:blip r:embed="rId4">
            <a:alphaModFix/>
          </a:blip>
          <a:srcRect/>
          <a:stretch/>
        </p:blipFill>
        <p:spPr>
          <a:xfrm>
            <a:off x="952772" y="2194560"/>
            <a:ext cx="2968587" cy="2011680"/>
          </a:xfrm>
          <a:prstGeom prst="rect">
            <a:avLst/>
          </a:prstGeom>
          <a:noFill/>
          <a:ln>
            <a:noFill/>
          </a:ln>
          <a:effectLst>
            <a:outerShdw blurRad="292100" dist="139700" dir="2700000" algn="tl" rotWithShape="0">
              <a:srgbClr val="333333">
                <a:alpha val="64705"/>
              </a:srgbClr>
            </a:outerShdw>
          </a:effectLst>
        </p:spPr>
      </p:pic>
      <p:pic>
        <p:nvPicPr>
          <p:cNvPr id="257" name="Google Shape;257;p10" descr="A picture containing person, indoor, child, little&#10;&#10;Description automatically generated"/>
          <p:cNvPicPr preferRelativeResize="0"/>
          <p:nvPr/>
        </p:nvPicPr>
        <p:blipFill rotWithShape="1">
          <a:blip r:embed="rId5">
            <a:alphaModFix/>
          </a:blip>
          <a:srcRect/>
          <a:stretch/>
        </p:blipFill>
        <p:spPr>
          <a:xfrm>
            <a:off x="4550253" y="2194560"/>
            <a:ext cx="3030041" cy="2011680"/>
          </a:xfrm>
          <a:prstGeom prst="rect">
            <a:avLst/>
          </a:prstGeom>
          <a:noFill/>
          <a:ln>
            <a:noFill/>
          </a:ln>
          <a:effectLst>
            <a:outerShdw blurRad="292100" dist="139700" dir="2700000" algn="tl" rotWithShape="0">
              <a:srgbClr val="333333">
                <a:alpha val="64705"/>
              </a:srgbClr>
            </a:outerShdw>
          </a:effectLst>
        </p:spPr>
      </p:pic>
      <p:pic>
        <p:nvPicPr>
          <p:cNvPr id="258" name="Google Shape;258;p10"/>
          <p:cNvPicPr preferRelativeResize="0"/>
          <p:nvPr/>
        </p:nvPicPr>
        <p:blipFill rotWithShape="1">
          <a:blip r:embed="rId6">
            <a:alphaModFix/>
          </a:blip>
          <a:srcRect r="4025"/>
          <a:stretch/>
        </p:blipFill>
        <p:spPr>
          <a:xfrm>
            <a:off x="8209187" y="2194560"/>
            <a:ext cx="3030041" cy="2011680"/>
          </a:xfrm>
          <a:prstGeom prst="rect">
            <a:avLst/>
          </a:prstGeom>
          <a:noFill/>
          <a:ln>
            <a:noFill/>
          </a:ln>
          <a:effectLst>
            <a:outerShdw blurRad="292100" dist="139700" dir="2700000" algn="tl" rotWithShape="0">
              <a:srgbClr val="333333">
                <a:alpha val="64705"/>
              </a:srgbClr>
            </a:outerShdw>
          </a:effectLst>
        </p:spPr>
      </p:pic>
      <p:sp>
        <p:nvSpPr>
          <p:cNvPr id="259" name="Google Shape;259;p10"/>
          <p:cNvSpPr txBox="1"/>
          <p:nvPr/>
        </p:nvSpPr>
        <p:spPr>
          <a:xfrm>
            <a:off x="1152494" y="4539121"/>
            <a:ext cx="2569142" cy="954107"/>
          </a:xfrm>
          <a:prstGeom prst="rect">
            <a:avLst/>
          </a:prstGeom>
          <a:no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r>
              <a:rPr lang="en-GB" sz="2800" b="1" i="0" u="none" strike="noStrike" cap="none">
                <a:solidFill>
                  <a:srgbClr val="FF0000"/>
                </a:solidFill>
                <a:latin typeface="Calibri"/>
                <a:ea typeface="Calibri"/>
                <a:cs typeface="Calibri"/>
                <a:sym typeface="Calibri"/>
              </a:rPr>
              <a:t>Solve problems together</a:t>
            </a:r>
            <a:endParaRPr/>
          </a:p>
        </p:txBody>
      </p:sp>
      <p:sp>
        <p:nvSpPr>
          <p:cNvPr id="260" name="Google Shape;260;p10"/>
          <p:cNvSpPr txBox="1"/>
          <p:nvPr/>
        </p:nvSpPr>
        <p:spPr>
          <a:xfrm>
            <a:off x="5161279" y="4539121"/>
            <a:ext cx="1869440" cy="954107"/>
          </a:xfrm>
          <a:prstGeom prst="rect">
            <a:avLst/>
          </a:prstGeom>
          <a:no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r>
              <a:rPr lang="en-GB" sz="2800" b="1" i="0" u="none" strike="noStrike" cap="none">
                <a:solidFill>
                  <a:srgbClr val="FF0000"/>
                </a:solidFill>
                <a:latin typeface="Calibri"/>
                <a:ea typeface="Calibri"/>
                <a:cs typeface="Calibri"/>
                <a:sym typeface="Calibri"/>
              </a:rPr>
              <a:t>Share </a:t>
            </a:r>
            <a:endParaRPr/>
          </a:p>
          <a:p>
            <a:pPr marL="0" marR="0" lvl="0" indent="0" algn="ctr" rtl="0">
              <a:spcBef>
                <a:spcPts val="0"/>
              </a:spcBef>
              <a:spcAft>
                <a:spcPts val="0"/>
              </a:spcAft>
              <a:buNone/>
            </a:pPr>
            <a:r>
              <a:rPr lang="en-GB" sz="2800" b="1" i="0" u="none" strike="noStrike" cap="none">
                <a:solidFill>
                  <a:srgbClr val="FF0000"/>
                </a:solidFill>
                <a:latin typeface="Calibri"/>
                <a:ea typeface="Calibri"/>
                <a:cs typeface="Calibri"/>
                <a:sym typeface="Calibri"/>
              </a:rPr>
              <a:t>solutions</a:t>
            </a:r>
            <a:endParaRPr/>
          </a:p>
        </p:txBody>
      </p:sp>
      <p:cxnSp>
        <p:nvCxnSpPr>
          <p:cNvPr id="261" name="Google Shape;261;p10"/>
          <p:cNvCxnSpPr/>
          <p:nvPr/>
        </p:nvCxnSpPr>
        <p:spPr>
          <a:xfrm>
            <a:off x="4235806" y="1838960"/>
            <a:ext cx="0" cy="3108960"/>
          </a:xfrm>
          <a:prstGeom prst="straightConnector1">
            <a:avLst/>
          </a:prstGeom>
          <a:noFill/>
          <a:ln w="19050" cap="flat" cmpd="sng">
            <a:solidFill>
              <a:srgbClr val="FF0000"/>
            </a:solidFill>
            <a:prstDash val="solid"/>
            <a:miter lim="800000"/>
            <a:headEnd type="none" w="sm" len="sm"/>
            <a:tailEnd type="none" w="sm" len="sm"/>
          </a:ln>
        </p:spPr>
      </p:cxnSp>
      <p:cxnSp>
        <p:nvCxnSpPr>
          <p:cNvPr id="262" name="Google Shape;262;p10"/>
          <p:cNvCxnSpPr/>
          <p:nvPr/>
        </p:nvCxnSpPr>
        <p:spPr>
          <a:xfrm>
            <a:off x="7894741" y="1838960"/>
            <a:ext cx="0" cy="3108960"/>
          </a:xfrm>
          <a:prstGeom prst="straightConnector1">
            <a:avLst/>
          </a:prstGeom>
          <a:noFill/>
          <a:ln w="19050" cap="flat" cmpd="sng">
            <a:solidFill>
              <a:srgbClr val="FF0000"/>
            </a:solidFill>
            <a:prstDash val="solid"/>
            <a:miter lim="800000"/>
            <a:headEnd type="none" w="sm" len="sm"/>
            <a:tailEnd type="none" w="sm" len="sm"/>
          </a:ln>
        </p:spPr>
      </p:cxn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267"/>
        <p:cNvGrpSpPr/>
        <p:nvPr/>
      </p:nvGrpSpPr>
      <p:grpSpPr>
        <a:xfrm>
          <a:off x="0" y="0"/>
          <a:ext cx="0" cy="0"/>
          <a:chOff x="0" y="0"/>
          <a:chExt cx="0" cy="0"/>
        </a:xfrm>
      </p:grpSpPr>
      <p:sp>
        <p:nvSpPr>
          <p:cNvPr id="268" name="Google Shape;268;p11"/>
          <p:cNvSpPr txBox="1">
            <a:spLocks noGrp="1"/>
          </p:cNvSpPr>
          <p:nvPr>
            <p:ph type="title"/>
          </p:nvPr>
        </p:nvSpPr>
        <p:spPr>
          <a:xfrm>
            <a:off x="1654628" y="365125"/>
            <a:ext cx="9699171" cy="827949"/>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FF0000"/>
              </a:buClr>
              <a:buSzPts val="4400"/>
              <a:buFont typeface="Calibri"/>
              <a:buNone/>
            </a:pPr>
            <a:r>
              <a:rPr lang="en-GB" b="1">
                <a:solidFill>
                  <a:srgbClr val="FF0000"/>
                </a:solidFill>
              </a:rPr>
              <a:t>What is </a:t>
            </a:r>
            <a:r>
              <a:rPr lang="en-GB" b="1" u="sng">
                <a:solidFill>
                  <a:srgbClr val="FF0000"/>
                </a:solidFill>
              </a:rPr>
              <a:t>not</a:t>
            </a:r>
            <a:r>
              <a:rPr lang="en-GB" b="1">
                <a:solidFill>
                  <a:srgbClr val="FF0000"/>
                </a:solidFill>
              </a:rPr>
              <a:t> pharmaverse?</a:t>
            </a:r>
            <a:endParaRPr/>
          </a:p>
        </p:txBody>
      </p:sp>
      <p:sp>
        <p:nvSpPr>
          <p:cNvPr id="269" name="Google Shape;269;p11"/>
          <p:cNvSpPr txBox="1">
            <a:spLocks noGrp="1"/>
          </p:cNvSpPr>
          <p:nvPr>
            <p:ph type="body" idx="1"/>
          </p:nvPr>
        </p:nvSpPr>
        <p:spPr>
          <a:xfrm>
            <a:off x="838200" y="1628503"/>
            <a:ext cx="10515600" cy="4548460"/>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0"/>
              </a:spcBef>
              <a:spcAft>
                <a:spcPts val="0"/>
              </a:spcAft>
              <a:buClr>
                <a:schemeClr val="dk1"/>
              </a:buClr>
              <a:buSzPts val="2800"/>
              <a:buNone/>
            </a:pPr>
            <a:r>
              <a:rPr lang="en-GB" i="1"/>
              <a:t>Open source R packages in which the governing council decides:</a:t>
            </a:r>
            <a:endParaRPr/>
          </a:p>
          <a:p>
            <a:pPr marL="0" lvl="0" indent="0" algn="ctr" rtl="0">
              <a:lnSpc>
                <a:spcPct val="90000"/>
              </a:lnSpc>
              <a:spcBef>
                <a:spcPts val="1000"/>
              </a:spcBef>
              <a:spcAft>
                <a:spcPts val="0"/>
              </a:spcAft>
              <a:buClr>
                <a:schemeClr val="dk1"/>
              </a:buClr>
              <a:buSzPts val="2800"/>
              <a:buNone/>
            </a:pPr>
            <a:endParaRPr i="1"/>
          </a:p>
          <a:p>
            <a:pPr marL="2459038" lvl="0" indent="-228600" algn="l" rtl="0">
              <a:lnSpc>
                <a:spcPct val="90000"/>
              </a:lnSpc>
              <a:spcBef>
                <a:spcPts val="1000"/>
              </a:spcBef>
              <a:spcAft>
                <a:spcPts val="0"/>
              </a:spcAft>
              <a:buClr>
                <a:schemeClr val="dk1"/>
              </a:buClr>
              <a:buSzPts val="2800"/>
              <a:buChar char="•"/>
            </a:pPr>
            <a:r>
              <a:rPr lang="en-GB" i="1"/>
              <a:t>The design / functionality of the package</a:t>
            </a:r>
            <a:endParaRPr/>
          </a:p>
          <a:p>
            <a:pPr marL="2459038" lvl="0" indent="-228600" algn="l" rtl="0">
              <a:lnSpc>
                <a:spcPct val="90000"/>
              </a:lnSpc>
              <a:spcBef>
                <a:spcPts val="1000"/>
              </a:spcBef>
              <a:spcAft>
                <a:spcPts val="0"/>
              </a:spcAft>
              <a:buClr>
                <a:schemeClr val="dk1"/>
              </a:buClr>
              <a:buSzPts val="2800"/>
              <a:buChar char="•"/>
            </a:pPr>
            <a:r>
              <a:rPr lang="en-GB" i="1"/>
              <a:t>How the package is to be developed</a:t>
            </a:r>
            <a:endParaRPr/>
          </a:p>
          <a:p>
            <a:pPr marL="2459038" lvl="0" indent="-228600" algn="l" rtl="0">
              <a:lnSpc>
                <a:spcPct val="90000"/>
              </a:lnSpc>
              <a:spcBef>
                <a:spcPts val="1000"/>
              </a:spcBef>
              <a:spcAft>
                <a:spcPts val="0"/>
              </a:spcAft>
              <a:buClr>
                <a:schemeClr val="dk1"/>
              </a:buClr>
              <a:buSzPts val="2800"/>
              <a:buChar char="•"/>
            </a:pPr>
            <a:r>
              <a:rPr lang="en-GB" i="1"/>
              <a:t>Who will develop and own the package</a:t>
            </a:r>
            <a:endParaRPr/>
          </a:p>
          <a:p>
            <a:pPr marL="2459038" lvl="0" indent="-228600" algn="l" rtl="0">
              <a:lnSpc>
                <a:spcPct val="90000"/>
              </a:lnSpc>
              <a:spcBef>
                <a:spcPts val="1000"/>
              </a:spcBef>
              <a:spcAft>
                <a:spcPts val="0"/>
              </a:spcAft>
              <a:buClr>
                <a:schemeClr val="dk1"/>
              </a:buClr>
              <a:buSzPts val="2800"/>
              <a:buChar char="•"/>
            </a:pPr>
            <a:r>
              <a:rPr lang="en-GB" i="1"/>
              <a:t>How the package will be tested</a:t>
            </a:r>
            <a:endParaRPr/>
          </a:p>
          <a:p>
            <a:pPr marL="2459038" lvl="0" indent="-228600" algn="l" rtl="0">
              <a:lnSpc>
                <a:spcPct val="90000"/>
              </a:lnSpc>
              <a:spcBef>
                <a:spcPts val="1000"/>
              </a:spcBef>
              <a:spcAft>
                <a:spcPts val="0"/>
              </a:spcAft>
              <a:buClr>
                <a:schemeClr val="dk1"/>
              </a:buClr>
              <a:buSzPts val="2800"/>
              <a:buChar char="•"/>
            </a:pPr>
            <a:r>
              <a:rPr lang="en-GB" i="1"/>
              <a:t>Who will contribute to the package</a:t>
            </a:r>
            <a:endParaRPr/>
          </a:p>
          <a:p>
            <a:pPr marL="2459038" lvl="0" indent="-228600" algn="l" rtl="0">
              <a:lnSpc>
                <a:spcPct val="90000"/>
              </a:lnSpc>
              <a:spcBef>
                <a:spcPts val="1000"/>
              </a:spcBef>
              <a:spcAft>
                <a:spcPts val="0"/>
              </a:spcAft>
              <a:buClr>
                <a:schemeClr val="dk1"/>
              </a:buClr>
              <a:buSzPts val="2800"/>
              <a:buChar char="•"/>
            </a:pPr>
            <a:r>
              <a:rPr lang="en-GB" i="1"/>
              <a:t>Where the package will be hosted</a:t>
            </a:r>
            <a:endParaRPr/>
          </a:p>
          <a:p>
            <a:pPr marL="228600" lvl="0" indent="-50800" algn="ctr" rtl="0">
              <a:lnSpc>
                <a:spcPct val="90000"/>
              </a:lnSpc>
              <a:spcBef>
                <a:spcPts val="1000"/>
              </a:spcBef>
              <a:spcAft>
                <a:spcPts val="0"/>
              </a:spcAft>
              <a:buClr>
                <a:schemeClr val="dk1"/>
              </a:buClr>
              <a:buSzPts val="2800"/>
              <a:buNone/>
            </a:pPr>
            <a:endParaRPr i="1"/>
          </a:p>
          <a:p>
            <a:pPr marL="228600" lvl="0" indent="-50800" algn="ctr" rtl="0">
              <a:lnSpc>
                <a:spcPct val="90000"/>
              </a:lnSpc>
              <a:spcBef>
                <a:spcPts val="1000"/>
              </a:spcBef>
              <a:spcAft>
                <a:spcPts val="0"/>
              </a:spcAft>
              <a:buClr>
                <a:schemeClr val="dk1"/>
              </a:buClr>
              <a:buSzPts val="2800"/>
              <a:buNone/>
            </a:pPr>
            <a:endParaRPr i="1"/>
          </a:p>
        </p:txBody>
      </p:sp>
      <p:pic>
        <p:nvPicPr>
          <p:cNvPr id="270" name="Google Shape;270;p11" descr="illustration"/>
          <p:cNvPicPr preferRelativeResize="0"/>
          <p:nvPr/>
        </p:nvPicPr>
        <p:blipFill rotWithShape="1">
          <a:blip r:embed="rId3">
            <a:alphaModFix/>
          </a:blip>
          <a:srcRect/>
          <a:stretch/>
        </p:blipFill>
        <p:spPr>
          <a:xfrm>
            <a:off x="155575" y="179751"/>
            <a:ext cx="1202962" cy="1202962"/>
          </a:xfrm>
          <a:prstGeom prst="rect">
            <a:avLst/>
          </a:prstGeom>
          <a:noFill/>
          <a:ln>
            <a:noFill/>
          </a:ln>
        </p:spPr>
      </p:pic>
      <p:sp>
        <p:nvSpPr>
          <p:cNvPr id="271" name="Google Shape;271;p11"/>
          <p:cNvSpPr/>
          <p:nvPr/>
        </p:nvSpPr>
        <p:spPr>
          <a:xfrm>
            <a:off x="3855720" y="2131832"/>
            <a:ext cx="4480560" cy="4480560"/>
          </a:xfrm>
          <a:prstGeom prst="noSmoking">
            <a:avLst>
              <a:gd name="adj" fmla="val 6845"/>
            </a:avLst>
          </a:prstGeom>
          <a:solidFill>
            <a:srgbClr val="FFAFAF">
              <a:alpha val="24705"/>
            </a:srgbClr>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276"/>
        <p:cNvGrpSpPr/>
        <p:nvPr/>
      </p:nvGrpSpPr>
      <p:grpSpPr>
        <a:xfrm>
          <a:off x="0" y="0"/>
          <a:ext cx="0" cy="0"/>
          <a:chOff x="0" y="0"/>
          <a:chExt cx="0" cy="0"/>
        </a:xfrm>
      </p:grpSpPr>
      <p:sp>
        <p:nvSpPr>
          <p:cNvPr id="277" name="Google Shape;277;p12"/>
          <p:cNvSpPr txBox="1">
            <a:spLocks noGrp="1"/>
          </p:cNvSpPr>
          <p:nvPr>
            <p:ph type="title"/>
          </p:nvPr>
        </p:nvSpPr>
        <p:spPr>
          <a:xfrm>
            <a:off x="1654628" y="365125"/>
            <a:ext cx="9699171" cy="827949"/>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FF0000"/>
              </a:buClr>
              <a:buSzPts val="4400"/>
              <a:buFont typeface="Calibri"/>
              <a:buNone/>
            </a:pPr>
            <a:r>
              <a:rPr lang="en-GB" b="1">
                <a:solidFill>
                  <a:srgbClr val="FF0000"/>
                </a:solidFill>
              </a:rPr>
              <a:t>Who is pharmaverse?</a:t>
            </a:r>
            <a:endParaRPr/>
          </a:p>
        </p:txBody>
      </p:sp>
      <p:pic>
        <p:nvPicPr>
          <p:cNvPr id="278" name="Google Shape;278;p12" descr="illustration"/>
          <p:cNvPicPr preferRelativeResize="0"/>
          <p:nvPr/>
        </p:nvPicPr>
        <p:blipFill rotWithShape="1">
          <a:blip r:embed="rId3">
            <a:alphaModFix/>
          </a:blip>
          <a:srcRect/>
          <a:stretch/>
        </p:blipFill>
        <p:spPr>
          <a:xfrm>
            <a:off x="155575" y="179751"/>
            <a:ext cx="1202962" cy="1202962"/>
          </a:xfrm>
          <a:prstGeom prst="rect">
            <a:avLst/>
          </a:prstGeom>
          <a:noFill/>
          <a:ln>
            <a:noFill/>
          </a:ln>
        </p:spPr>
      </p:pic>
      <p:grpSp>
        <p:nvGrpSpPr>
          <p:cNvPr id="279" name="Google Shape;279;p12"/>
          <p:cNvGrpSpPr/>
          <p:nvPr/>
        </p:nvGrpSpPr>
        <p:grpSpPr>
          <a:xfrm>
            <a:off x="1358537" y="1899920"/>
            <a:ext cx="3078480" cy="3708400"/>
            <a:chOff x="1564640" y="1574800"/>
            <a:chExt cx="3078480" cy="3708400"/>
          </a:xfrm>
        </p:grpSpPr>
        <p:grpSp>
          <p:nvGrpSpPr>
            <p:cNvPr id="280" name="Google Shape;280;p12"/>
            <p:cNvGrpSpPr/>
            <p:nvPr/>
          </p:nvGrpSpPr>
          <p:grpSpPr>
            <a:xfrm>
              <a:off x="1564640" y="1574800"/>
              <a:ext cx="3078480" cy="3708400"/>
              <a:chOff x="1564640" y="1574800"/>
              <a:chExt cx="3078480" cy="3708400"/>
            </a:xfrm>
          </p:grpSpPr>
          <p:sp>
            <p:nvSpPr>
              <p:cNvPr id="281" name="Google Shape;281;p12"/>
              <p:cNvSpPr/>
              <p:nvPr/>
            </p:nvSpPr>
            <p:spPr>
              <a:xfrm>
                <a:off x="1564640" y="1574800"/>
                <a:ext cx="3078480" cy="3399522"/>
              </a:xfrm>
              <a:prstGeom prst="roundRect">
                <a:avLst>
                  <a:gd name="adj" fmla="val 16667"/>
                </a:avLst>
              </a:prstGeom>
              <a:solidFill>
                <a:srgbClr val="FF0000"/>
              </a:solidFill>
              <a:ln w="12700" cap="flat" cmpd="sng">
                <a:solidFill>
                  <a:srgbClr val="FF0000"/>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r>
                  <a:rPr lang="en-GB" sz="1800" b="1" i="0" u="none" strike="noStrike" cap="none">
                    <a:solidFill>
                      <a:schemeClr val="lt1"/>
                    </a:solidFill>
                    <a:latin typeface="Calibri"/>
                    <a:ea typeface="Calibri"/>
                    <a:cs typeface="Calibri"/>
                    <a:sym typeface="Calibri"/>
                  </a:rPr>
                  <a:t>Governing Council</a:t>
                </a:r>
                <a:endParaRPr/>
              </a:p>
            </p:txBody>
          </p:sp>
          <p:sp>
            <p:nvSpPr>
              <p:cNvPr id="282" name="Google Shape;282;p12"/>
              <p:cNvSpPr/>
              <p:nvPr/>
            </p:nvSpPr>
            <p:spPr>
              <a:xfrm>
                <a:off x="1564640" y="2113280"/>
                <a:ext cx="3078480" cy="3169920"/>
              </a:xfrm>
              <a:prstGeom prst="roundRect">
                <a:avLst>
                  <a:gd name="adj" fmla="val 16667"/>
                </a:avLst>
              </a:prstGeom>
              <a:solidFill>
                <a:schemeClr val="lt1"/>
              </a:solidFill>
              <a:ln w="127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pic>
          <p:nvPicPr>
            <p:cNvPr id="283" name="Google Shape;283;p12" descr="See the source image"/>
            <p:cNvPicPr preferRelativeResize="0"/>
            <p:nvPr/>
          </p:nvPicPr>
          <p:blipFill rotWithShape="1">
            <a:blip r:embed="rId4">
              <a:alphaModFix/>
            </a:blip>
            <a:srcRect/>
            <a:stretch/>
          </p:blipFill>
          <p:spPr>
            <a:xfrm>
              <a:off x="3458496" y="2657842"/>
              <a:ext cx="770528" cy="731520"/>
            </a:xfrm>
            <a:prstGeom prst="rect">
              <a:avLst/>
            </a:prstGeom>
            <a:noFill/>
            <a:ln>
              <a:noFill/>
            </a:ln>
          </p:spPr>
        </p:pic>
        <p:pic>
          <p:nvPicPr>
            <p:cNvPr id="284" name="Google Shape;284;p12" descr="Logo&#10;&#10;Description automatically generated"/>
            <p:cNvPicPr preferRelativeResize="0"/>
            <p:nvPr/>
          </p:nvPicPr>
          <p:blipFill rotWithShape="1">
            <a:blip r:embed="rId5">
              <a:alphaModFix/>
            </a:blip>
            <a:srcRect/>
            <a:stretch/>
          </p:blipFill>
          <p:spPr>
            <a:xfrm>
              <a:off x="2572455" y="3403564"/>
              <a:ext cx="1062850" cy="914400"/>
            </a:xfrm>
            <a:prstGeom prst="rect">
              <a:avLst/>
            </a:prstGeom>
            <a:noFill/>
            <a:ln>
              <a:noFill/>
            </a:ln>
          </p:spPr>
        </p:pic>
        <p:pic>
          <p:nvPicPr>
            <p:cNvPr id="285" name="Google Shape;285;p12" descr="Icon&#10;&#10;Description automatically generated"/>
            <p:cNvPicPr preferRelativeResize="0"/>
            <p:nvPr/>
          </p:nvPicPr>
          <p:blipFill rotWithShape="1">
            <a:blip r:embed="rId6">
              <a:alphaModFix/>
            </a:blip>
            <a:srcRect/>
            <a:stretch/>
          </p:blipFill>
          <p:spPr>
            <a:xfrm>
              <a:off x="1919256" y="2703562"/>
              <a:ext cx="1184624" cy="640080"/>
            </a:xfrm>
            <a:prstGeom prst="rect">
              <a:avLst/>
            </a:prstGeom>
            <a:noFill/>
            <a:ln>
              <a:noFill/>
            </a:ln>
          </p:spPr>
        </p:pic>
        <p:pic>
          <p:nvPicPr>
            <p:cNvPr id="286" name="Google Shape;286;p12" descr="A picture containing company name&#10;&#10;Description automatically generated"/>
            <p:cNvPicPr preferRelativeResize="0"/>
            <p:nvPr/>
          </p:nvPicPr>
          <p:blipFill rotWithShape="1">
            <a:blip r:embed="rId7">
              <a:alphaModFix/>
            </a:blip>
            <a:srcRect t="25784" b="31261"/>
            <a:stretch/>
          </p:blipFill>
          <p:spPr>
            <a:xfrm>
              <a:off x="1969304" y="4317964"/>
              <a:ext cx="2269152" cy="548640"/>
            </a:xfrm>
            <a:prstGeom prst="rect">
              <a:avLst/>
            </a:prstGeom>
            <a:noFill/>
            <a:ln>
              <a:noFill/>
            </a:ln>
          </p:spPr>
        </p:pic>
      </p:grpSp>
      <p:pic>
        <p:nvPicPr>
          <p:cNvPr id="287" name="Google Shape;287;p12" descr="A group of people posing for a photo&#10;&#10;Description automatically generated"/>
          <p:cNvPicPr preferRelativeResize="0"/>
          <p:nvPr/>
        </p:nvPicPr>
        <p:blipFill rotWithShape="1">
          <a:blip r:embed="rId8">
            <a:alphaModFix/>
          </a:blip>
          <a:srcRect/>
          <a:stretch/>
        </p:blipFill>
        <p:spPr>
          <a:xfrm>
            <a:off x="5816599" y="2260433"/>
            <a:ext cx="5852160" cy="2678496"/>
          </a:xfrm>
          <a:prstGeom prst="roundRect">
            <a:avLst>
              <a:gd name="adj" fmla="val 4167"/>
            </a:avLst>
          </a:prstGeom>
          <a:solidFill>
            <a:srgbClr val="FFFFFF"/>
          </a:solidFill>
          <a:ln w="76200" cap="sq" cmpd="sng">
            <a:solidFill>
              <a:srgbClr val="EAEAEA"/>
            </a:solidFill>
            <a:prstDash val="solid"/>
            <a:miter lim="800000"/>
            <a:headEnd type="none" w="sm" len="sm"/>
            <a:tailEnd type="none" w="sm" len="sm"/>
          </a:ln>
          <a:effectLst>
            <a:reflection stA="33000" endPos="28000" dist="5000" dir="5400000" sy="-100000" algn="bl" rotWithShape="0"/>
          </a:effectLst>
        </p:spPr>
      </p:pic>
      <p:sp>
        <p:nvSpPr>
          <p:cNvPr id="288" name="Google Shape;288;p12"/>
          <p:cNvSpPr txBox="1"/>
          <p:nvPr/>
        </p:nvSpPr>
        <p:spPr>
          <a:xfrm>
            <a:off x="7609839" y="2290745"/>
            <a:ext cx="2265680" cy="646331"/>
          </a:xfrm>
          <a:prstGeom prst="rect">
            <a:avLst/>
          </a:prstGeom>
          <a:no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r>
              <a:rPr lang="en-GB" sz="3600" b="1" i="0" u="none" strike="noStrike" cap="none">
                <a:solidFill>
                  <a:srgbClr val="FF0000"/>
                </a:solidFill>
                <a:latin typeface="Calibri"/>
                <a:ea typeface="Calibri"/>
                <a:cs typeface="Calibri"/>
                <a:sym typeface="Calibri"/>
              </a:rPr>
              <a:t>And you…</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292"/>
        <p:cNvGrpSpPr/>
        <p:nvPr/>
      </p:nvGrpSpPr>
      <p:grpSpPr>
        <a:xfrm>
          <a:off x="0" y="0"/>
          <a:ext cx="0" cy="0"/>
          <a:chOff x="0" y="0"/>
          <a:chExt cx="0" cy="0"/>
        </a:xfrm>
      </p:grpSpPr>
      <p:sp>
        <p:nvSpPr>
          <p:cNvPr id="293" name="Google Shape;293;p13"/>
          <p:cNvSpPr/>
          <p:nvPr/>
        </p:nvSpPr>
        <p:spPr>
          <a:xfrm>
            <a:off x="9055142" y="1797164"/>
            <a:ext cx="2885440" cy="406515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94" name="Google Shape;294;p13"/>
          <p:cNvSpPr txBox="1">
            <a:spLocks noGrp="1"/>
          </p:cNvSpPr>
          <p:nvPr>
            <p:ph type="title"/>
          </p:nvPr>
        </p:nvSpPr>
        <p:spPr>
          <a:xfrm>
            <a:off x="1654628" y="365125"/>
            <a:ext cx="9699171" cy="827949"/>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FF0000"/>
              </a:buClr>
              <a:buSzPts val="4400"/>
              <a:buFont typeface="Calibri"/>
              <a:buNone/>
            </a:pPr>
            <a:r>
              <a:rPr lang="en-GB" b="1">
                <a:solidFill>
                  <a:srgbClr val="FF0000"/>
                </a:solidFill>
              </a:rPr>
              <a:t>Where is pharmaverse?</a:t>
            </a:r>
            <a:endParaRPr/>
          </a:p>
        </p:txBody>
      </p:sp>
      <p:pic>
        <p:nvPicPr>
          <p:cNvPr id="295" name="Google Shape;295;p13" descr="illustration"/>
          <p:cNvPicPr preferRelativeResize="0"/>
          <p:nvPr/>
        </p:nvPicPr>
        <p:blipFill rotWithShape="1">
          <a:blip r:embed="rId3">
            <a:alphaModFix/>
          </a:blip>
          <a:srcRect/>
          <a:stretch/>
        </p:blipFill>
        <p:spPr>
          <a:xfrm>
            <a:off x="155575" y="179751"/>
            <a:ext cx="1202962" cy="1202962"/>
          </a:xfrm>
          <a:prstGeom prst="rect">
            <a:avLst/>
          </a:prstGeom>
          <a:noFill/>
          <a:ln>
            <a:noFill/>
          </a:ln>
        </p:spPr>
      </p:pic>
      <p:pic>
        <p:nvPicPr>
          <p:cNvPr id="296" name="Google Shape;296;p13"/>
          <p:cNvPicPr preferRelativeResize="0"/>
          <p:nvPr/>
        </p:nvPicPr>
        <p:blipFill rotWithShape="1">
          <a:blip r:embed="rId4">
            <a:alphaModFix/>
          </a:blip>
          <a:srcRect/>
          <a:stretch/>
        </p:blipFill>
        <p:spPr>
          <a:xfrm>
            <a:off x="405236" y="1797164"/>
            <a:ext cx="3779543" cy="3865443"/>
          </a:xfrm>
          <a:prstGeom prst="rect">
            <a:avLst/>
          </a:prstGeom>
          <a:noFill/>
          <a:ln>
            <a:noFill/>
          </a:ln>
          <a:effectLst>
            <a:outerShdw blurRad="190500" algn="tl" rotWithShape="0">
              <a:srgbClr val="000000">
                <a:alpha val="69803"/>
              </a:srgbClr>
            </a:outerShdw>
          </a:effectLst>
        </p:spPr>
      </p:pic>
      <p:sp>
        <p:nvSpPr>
          <p:cNvPr id="297" name="Google Shape;297;p13"/>
          <p:cNvSpPr txBox="1"/>
          <p:nvPr/>
        </p:nvSpPr>
        <p:spPr>
          <a:xfrm>
            <a:off x="757056" y="5790991"/>
            <a:ext cx="2962051" cy="369332"/>
          </a:xfrm>
          <a:prstGeom prst="rect">
            <a:avLst/>
          </a:prstGeom>
          <a:no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r>
              <a:rPr lang="en-GB" sz="1800" b="1" i="0" u="none" strike="noStrike" cap="none">
                <a:solidFill>
                  <a:srgbClr val="FF0000"/>
                </a:solidFill>
                <a:latin typeface="Calibri"/>
                <a:ea typeface="Calibri"/>
                <a:cs typeface="Calibri"/>
                <a:sym typeface="Calibri"/>
              </a:rPr>
              <a:t>https://pharmaverse.org/</a:t>
            </a:r>
            <a:endParaRPr/>
          </a:p>
        </p:txBody>
      </p:sp>
      <p:pic>
        <p:nvPicPr>
          <p:cNvPr id="298" name="Google Shape;298;p13"/>
          <p:cNvPicPr preferRelativeResize="0"/>
          <p:nvPr/>
        </p:nvPicPr>
        <p:blipFill rotWithShape="1">
          <a:blip r:embed="rId5">
            <a:alphaModFix/>
          </a:blip>
          <a:srcRect/>
          <a:stretch/>
        </p:blipFill>
        <p:spPr>
          <a:xfrm>
            <a:off x="4667099" y="1797164"/>
            <a:ext cx="4050237" cy="3867912"/>
          </a:xfrm>
          <a:prstGeom prst="rect">
            <a:avLst/>
          </a:prstGeom>
          <a:noFill/>
          <a:ln>
            <a:noFill/>
          </a:ln>
          <a:effectLst>
            <a:outerShdw blurRad="190500" algn="tl" rotWithShape="0">
              <a:srgbClr val="000000">
                <a:alpha val="69803"/>
              </a:srgbClr>
            </a:outerShdw>
          </a:effectLst>
        </p:spPr>
      </p:pic>
      <p:pic>
        <p:nvPicPr>
          <p:cNvPr id="299" name="Google Shape;299;p13" descr="GitHub - Apps on Google Play"/>
          <p:cNvPicPr preferRelativeResize="0"/>
          <p:nvPr/>
        </p:nvPicPr>
        <p:blipFill rotWithShape="1">
          <a:blip r:embed="rId6">
            <a:alphaModFix/>
          </a:blip>
          <a:srcRect/>
          <a:stretch/>
        </p:blipFill>
        <p:spPr>
          <a:xfrm>
            <a:off x="6240134" y="6160323"/>
            <a:ext cx="528158" cy="528158"/>
          </a:xfrm>
          <a:prstGeom prst="rect">
            <a:avLst/>
          </a:prstGeom>
          <a:noFill/>
          <a:ln>
            <a:noFill/>
          </a:ln>
        </p:spPr>
      </p:pic>
      <p:sp>
        <p:nvSpPr>
          <p:cNvPr id="300" name="Google Shape;300;p13"/>
          <p:cNvSpPr txBox="1"/>
          <p:nvPr/>
        </p:nvSpPr>
        <p:spPr>
          <a:xfrm>
            <a:off x="4861848" y="5790991"/>
            <a:ext cx="3660737" cy="369332"/>
          </a:xfrm>
          <a:prstGeom prst="rect">
            <a:avLst/>
          </a:prstGeom>
          <a:no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r>
              <a:rPr lang="en-GB" sz="1800" b="1" i="0" u="none" strike="noStrike" cap="none">
                <a:solidFill>
                  <a:srgbClr val="FF0000"/>
                </a:solidFill>
                <a:latin typeface="Calibri"/>
                <a:ea typeface="Calibri"/>
                <a:cs typeface="Calibri"/>
                <a:sym typeface="Calibri"/>
              </a:rPr>
              <a:t>https://github.com/pharmaverse/</a:t>
            </a:r>
            <a:endParaRPr/>
          </a:p>
        </p:txBody>
      </p:sp>
      <p:pic>
        <p:nvPicPr>
          <p:cNvPr id="301" name="Google Shape;301;p13" descr="Slack sparks further outrage with tweak to new logo | Creative Bloq"/>
          <p:cNvPicPr preferRelativeResize="0"/>
          <p:nvPr/>
        </p:nvPicPr>
        <p:blipFill rotWithShape="1">
          <a:blip r:embed="rId7">
            <a:alphaModFix/>
          </a:blip>
          <a:srcRect l="20222" r="20363"/>
          <a:stretch/>
        </p:blipFill>
        <p:spPr>
          <a:xfrm>
            <a:off x="10090698" y="2796602"/>
            <a:ext cx="814328" cy="767544"/>
          </a:xfrm>
          <a:prstGeom prst="rect">
            <a:avLst/>
          </a:prstGeom>
          <a:noFill/>
          <a:ln>
            <a:noFill/>
          </a:ln>
        </p:spPr>
      </p:pic>
      <p:sp>
        <p:nvSpPr>
          <p:cNvPr id="302" name="Google Shape;302;p13"/>
          <p:cNvSpPr txBox="1"/>
          <p:nvPr/>
        </p:nvSpPr>
        <p:spPr>
          <a:xfrm>
            <a:off x="8885649" y="3590209"/>
            <a:ext cx="3224427" cy="338554"/>
          </a:xfrm>
          <a:prstGeom prst="rect">
            <a:avLst/>
          </a:prstGeom>
          <a:no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r>
              <a:rPr lang="en-GB" sz="1600" b="1" i="0" u="none" strike="noStrike" cap="none">
                <a:solidFill>
                  <a:srgbClr val="FF0000"/>
                </a:solidFill>
                <a:latin typeface="Calibri"/>
                <a:ea typeface="Calibri"/>
                <a:cs typeface="Calibri"/>
                <a:sym typeface="Calibri"/>
              </a:rPr>
              <a:t>https://pharmaverse.slack.com</a:t>
            </a:r>
            <a:endParaRPr/>
          </a:p>
        </p:txBody>
      </p:sp>
      <p:pic>
        <p:nvPicPr>
          <p:cNvPr id="303" name="Google Shape;303;p13" descr="Image result for linkedin"/>
          <p:cNvPicPr preferRelativeResize="0"/>
          <p:nvPr/>
        </p:nvPicPr>
        <p:blipFill rotWithShape="1">
          <a:blip r:embed="rId8">
            <a:alphaModFix/>
          </a:blip>
          <a:srcRect/>
          <a:stretch/>
        </p:blipFill>
        <p:spPr>
          <a:xfrm>
            <a:off x="10111018" y="4366921"/>
            <a:ext cx="773688" cy="875874"/>
          </a:xfrm>
          <a:prstGeom prst="rect">
            <a:avLst/>
          </a:prstGeom>
          <a:noFill/>
          <a:ln>
            <a:noFill/>
          </a:ln>
        </p:spPr>
      </p:pic>
      <p:sp>
        <p:nvSpPr>
          <p:cNvPr id="304" name="Google Shape;304;p13"/>
          <p:cNvSpPr txBox="1"/>
          <p:nvPr/>
        </p:nvSpPr>
        <p:spPr>
          <a:xfrm>
            <a:off x="9464925" y="5293275"/>
            <a:ext cx="2065875" cy="369332"/>
          </a:xfrm>
          <a:prstGeom prst="rect">
            <a:avLst/>
          </a:prstGeom>
          <a:no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r>
              <a:rPr lang="en-GB" sz="1800" b="1" i="0" u="sng" strike="noStrike" cap="none">
                <a:solidFill>
                  <a:srgbClr val="FF0000"/>
                </a:solidFill>
                <a:latin typeface="Calibri"/>
                <a:ea typeface="Calibri"/>
                <a:cs typeface="Calibri"/>
                <a:sym typeface="Calibri"/>
                <a:hlinkClick r:id="rId9">
                  <a:extLst>
                    <a:ext uri="{A12FA001-AC4F-418D-AE19-62706E023703}">
                      <ahyp:hlinkClr xmlns:ahyp="http://schemas.microsoft.com/office/drawing/2018/hyperlinkcolor" xmlns="" val="tx"/>
                    </a:ext>
                  </a:extLst>
                </a:hlinkClick>
              </a:rPr>
              <a:t>pharmaverse</a:t>
            </a:r>
            <a:endParaRPr sz="1800" b="1" i="0" u="none" strike="noStrike" cap="none">
              <a:solidFill>
                <a:srgbClr val="FF0000"/>
              </a:solidFill>
              <a:latin typeface="Calibri"/>
              <a:ea typeface="Calibri"/>
              <a:cs typeface="Calibri"/>
              <a:sym typeface="Calibri"/>
            </a:endParaRPr>
          </a:p>
        </p:txBody>
      </p:sp>
      <p:sp>
        <p:nvSpPr>
          <p:cNvPr id="305" name="Google Shape;305;p13"/>
          <p:cNvSpPr txBox="1"/>
          <p:nvPr/>
        </p:nvSpPr>
        <p:spPr>
          <a:xfrm>
            <a:off x="9378792" y="1884503"/>
            <a:ext cx="2238140" cy="523220"/>
          </a:xfrm>
          <a:prstGeom prst="rect">
            <a:avLst/>
          </a:prstGeom>
          <a:no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r>
              <a:rPr lang="en-GB" sz="2800" b="1" i="0" u="none" strike="noStrike" cap="none">
                <a:solidFill>
                  <a:srgbClr val="FF0000"/>
                </a:solidFill>
                <a:latin typeface="Calibri"/>
                <a:ea typeface="Calibri"/>
                <a:cs typeface="Calibri"/>
                <a:sym typeface="Calibri"/>
              </a:rPr>
              <a:t>Communities</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309"/>
        <p:cNvGrpSpPr/>
        <p:nvPr/>
      </p:nvGrpSpPr>
      <p:grpSpPr>
        <a:xfrm>
          <a:off x="0" y="0"/>
          <a:ext cx="0" cy="0"/>
          <a:chOff x="0" y="0"/>
          <a:chExt cx="0" cy="0"/>
        </a:xfrm>
      </p:grpSpPr>
      <p:sp>
        <p:nvSpPr>
          <p:cNvPr id="310" name="Google Shape;310;p14"/>
          <p:cNvSpPr txBox="1">
            <a:spLocks noGrp="1"/>
          </p:cNvSpPr>
          <p:nvPr>
            <p:ph type="title"/>
          </p:nvPr>
        </p:nvSpPr>
        <p:spPr>
          <a:xfrm>
            <a:off x="1654628" y="365125"/>
            <a:ext cx="9699171" cy="827949"/>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FF0000"/>
              </a:buClr>
              <a:buSzPts val="4400"/>
              <a:buFont typeface="Calibri"/>
              <a:buNone/>
            </a:pPr>
            <a:r>
              <a:rPr lang="en-GB" b="1">
                <a:solidFill>
                  <a:srgbClr val="FF0000"/>
                </a:solidFill>
              </a:rPr>
              <a:t>What is pharmaverse?</a:t>
            </a:r>
            <a:endParaRPr/>
          </a:p>
        </p:txBody>
      </p:sp>
      <p:pic>
        <p:nvPicPr>
          <p:cNvPr id="311" name="Google Shape;311;p14" descr="illustration"/>
          <p:cNvPicPr preferRelativeResize="0"/>
          <p:nvPr/>
        </p:nvPicPr>
        <p:blipFill rotWithShape="1">
          <a:blip r:embed="rId3">
            <a:alphaModFix/>
          </a:blip>
          <a:srcRect/>
          <a:stretch/>
        </p:blipFill>
        <p:spPr>
          <a:xfrm>
            <a:off x="155575" y="179751"/>
            <a:ext cx="1202962" cy="1202962"/>
          </a:xfrm>
          <a:prstGeom prst="rect">
            <a:avLst/>
          </a:prstGeom>
          <a:noFill/>
          <a:ln>
            <a:noFill/>
          </a:ln>
        </p:spPr>
      </p:pic>
      <p:grpSp>
        <p:nvGrpSpPr>
          <p:cNvPr id="312" name="Google Shape;312;p14"/>
          <p:cNvGrpSpPr/>
          <p:nvPr/>
        </p:nvGrpSpPr>
        <p:grpSpPr>
          <a:xfrm>
            <a:off x="3546633" y="3431063"/>
            <a:ext cx="804226" cy="914400"/>
            <a:chOff x="1963062" y="1241736"/>
            <a:chExt cx="833588" cy="947785"/>
          </a:xfrm>
        </p:grpSpPr>
        <p:cxnSp>
          <p:nvCxnSpPr>
            <p:cNvPr id="313" name="Google Shape;313;p14"/>
            <p:cNvCxnSpPr/>
            <p:nvPr/>
          </p:nvCxnSpPr>
          <p:spPr>
            <a:xfrm>
              <a:off x="2368949" y="1241736"/>
              <a:ext cx="427701" cy="247312"/>
            </a:xfrm>
            <a:prstGeom prst="straightConnector1">
              <a:avLst/>
            </a:prstGeom>
            <a:noFill/>
            <a:ln w="28575" cap="flat" cmpd="sng">
              <a:solidFill>
                <a:srgbClr val="FDEBA4"/>
              </a:solidFill>
              <a:prstDash val="solid"/>
              <a:miter lim="800000"/>
              <a:headEnd type="none" w="sm" len="sm"/>
              <a:tailEnd type="none" w="sm" len="sm"/>
            </a:ln>
          </p:spPr>
        </p:cxnSp>
        <p:cxnSp>
          <p:nvCxnSpPr>
            <p:cNvPr id="314" name="Google Shape;314;p14"/>
            <p:cNvCxnSpPr/>
            <p:nvPr/>
          </p:nvCxnSpPr>
          <p:spPr>
            <a:xfrm>
              <a:off x="2789674" y="1482015"/>
              <a:ext cx="0" cy="476707"/>
            </a:xfrm>
            <a:prstGeom prst="straightConnector1">
              <a:avLst/>
            </a:prstGeom>
            <a:noFill/>
            <a:ln w="28575" cap="flat" cmpd="sng">
              <a:solidFill>
                <a:srgbClr val="FDEBA4"/>
              </a:solidFill>
              <a:prstDash val="solid"/>
              <a:miter lim="800000"/>
              <a:headEnd type="none" w="sm" len="sm"/>
              <a:tailEnd type="none" w="sm" len="sm"/>
            </a:ln>
          </p:spPr>
        </p:cxnSp>
        <p:cxnSp>
          <p:nvCxnSpPr>
            <p:cNvPr id="315" name="Google Shape;315;p14"/>
            <p:cNvCxnSpPr/>
            <p:nvPr/>
          </p:nvCxnSpPr>
          <p:spPr>
            <a:xfrm flipH="1">
              <a:off x="1970441" y="1241736"/>
              <a:ext cx="413451" cy="246394"/>
            </a:xfrm>
            <a:prstGeom prst="straightConnector1">
              <a:avLst/>
            </a:prstGeom>
            <a:noFill/>
            <a:ln w="28575" cap="flat" cmpd="sng">
              <a:solidFill>
                <a:srgbClr val="FDEBA4"/>
              </a:solidFill>
              <a:prstDash val="solid"/>
              <a:miter lim="800000"/>
              <a:headEnd type="none" w="sm" len="sm"/>
              <a:tailEnd type="none" w="sm" len="sm"/>
            </a:ln>
          </p:spPr>
        </p:cxnSp>
        <p:cxnSp>
          <p:nvCxnSpPr>
            <p:cNvPr id="316" name="Google Shape;316;p14"/>
            <p:cNvCxnSpPr/>
            <p:nvPr/>
          </p:nvCxnSpPr>
          <p:spPr>
            <a:xfrm flipH="1">
              <a:off x="1970441" y="1482958"/>
              <a:ext cx="1" cy="473302"/>
            </a:xfrm>
            <a:prstGeom prst="straightConnector1">
              <a:avLst/>
            </a:prstGeom>
            <a:noFill/>
            <a:ln w="28575" cap="flat" cmpd="sng">
              <a:solidFill>
                <a:srgbClr val="FDEBA4"/>
              </a:solidFill>
              <a:prstDash val="solid"/>
              <a:miter lim="800000"/>
              <a:headEnd type="none" w="sm" len="sm"/>
              <a:tailEnd type="none" w="sm" len="sm"/>
            </a:ln>
          </p:spPr>
        </p:cxnSp>
        <p:cxnSp>
          <p:nvCxnSpPr>
            <p:cNvPr id="317" name="Google Shape;317;p14"/>
            <p:cNvCxnSpPr/>
            <p:nvPr/>
          </p:nvCxnSpPr>
          <p:spPr>
            <a:xfrm>
              <a:off x="1963062" y="1944035"/>
              <a:ext cx="418955" cy="245486"/>
            </a:xfrm>
            <a:prstGeom prst="straightConnector1">
              <a:avLst/>
            </a:prstGeom>
            <a:noFill/>
            <a:ln w="28575" cap="flat" cmpd="sng">
              <a:solidFill>
                <a:srgbClr val="FDEBA4"/>
              </a:solidFill>
              <a:prstDash val="solid"/>
              <a:miter lim="800000"/>
              <a:headEnd type="none" w="sm" len="sm"/>
              <a:tailEnd type="none" w="sm" len="sm"/>
            </a:ln>
          </p:spPr>
        </p:cxnSp>
        <p:cxnSp>
          <p:nvCxnSpPr>
            <p:cNvPr id="318" name="Google Shape;318;p14"/>
            <p:cNvCxnSpPr/>
            <p:nvPr/>
          </p:nvCxnSpPr>
          <p:spPr>
            <a:xfrm flipH="1">
              <a:off x="2374208" y="1944035"/>
              <a:ext cx="415466" cy="245142"/>
            </a:xfrm>
            <a:prstGeom prst="straightConnector1">
              <a:avLst/>
            </a:prstGeom>
            <a:noFill/>
            <a:ln w="28575" cap="flat" cmpd="sng">
              <a:solidFill>
                <a:srgbClr val="FDEBA4"/>
              </a:solidFill>
              <a:prstDash val="solid"/>
              <a:miter lim="800000"/>
              <a:headEnd type="none" w="sm" len="sm"/>
              <a:tailEnd type="none" w="sm" len="sm"/>
            </a:ln>
          </p:spPr>
        </p:cxnSp>
      </p:grpSp>
      <p:grpSp>
        <p:nvGrpSpPr>
          <p:cNvPr id="319" name="Google Shape;319;p14"/>
          <p:cNvGrpSpPr/>
          <p:nvPr/>
        </p:nvGrpSpPr>
        <p:grpSpPr>
          <a:xfrm>
            <a:off x="1475991" y="1117226"/>
            <a:ext cx="9782087" cy="2741883"/>
            <a:chOff x="2950" y="0"/>
            <a:chExt cx="9782087" cy="2741883"/>
          </a:xfrm>
        </p:grpSpPr>
        <p:sp>
          <p:nvSpPr>
            <p:cNvPr id="320" name="Google Shape;320;p14"/>
            <p:cNvSpPr/>
            <p:nvPr/>
          </p:nvSpPr>
          <p:spPr>
            <a:xfrm>
              <a:off x="734099" y="0"/>
              <a:ext cx="8319789" cy="2741883"/>
            </a:xfrm>
            <a:prstGeom prst="rightArrow">
              <a:avLst>
                <a:gd name="adj1" fmla="val 50000"/>
                <a:gd name="adj2" fmla="val 50000"/>
              </a:avLst>
            </a:prstGeom>
            <a:solidFill>
              <a:srgbClr val="F7D5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14"/>
            <p:cNvSpPr/>
            <p:nvPr/>
          </p:nvSpPr>
          <p:spPr>
            <a:xfrm>
              <a:off x="2950" y="822564"/>
              <a:ext cx="1789142" cy="1096753"/>
            </a:xfrm>
            <a:prstGeom prst="roundRect">
              <a:avLst>
                <a:gd name="adj" fmla="val 16667"/>
              </a:avLst>
            </a:prstGeom>
            <a:solidFill>
              <a:schemeClr val="accent2"/>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14"/>
            <p:cNvSpPr txBox="1"/>
            <p:nvPr/>
          </p:nvSpPr>
          <p:spPr>
            <a:xfrm>
              <a:off x="56489" y="876103"/>
              <a:ext cx="1682064" cy="989675"/>
            </a:xfrm>
            <a:prstGeom prst="rect">
              <a:avLst/>
            </a:prstGeom>
            <a:noFill/>
            <a:ln>
              <a:noFill/>
            </a:ln>
          </p:spPr>
          <p:txBody>
            <a:bodyPr spcFirstLastPara="1" wrap="square" lIns="95250" tIns="95250" rIns="95250" bIns="95250" anchor="ctr" anchorCtr="0">
              <a:noAutofit/>
            </a:bodyPr>
            <a:lstStyle/>
            <a:p>
              <a:pPr marL="0" marR="0" lvl="0" indent="0" algn="ctr" rtl="0">
                <a:lnSpc>
                  <a:spcPct val="90000"/>
                </a:lnSpc>
                <a:spcBef>
                  <a:spcPts val="0"/>
                </a:spcBef>
                <a:spcAft>
                  <a:spcPts val="0"/>
                </a:spcAft>
                <a:buNone/>
              </a:pPr>
              <a:r>
                <a:rPr lang="en-GB" sz="2500" b="0" i="0" u="none" strike="noStrike" cap="none">
                  <a:solidFill>
                    <a:schemeClr val="lt1"/>
                  </a:solidFill>
                  <a:latin typeface="Calibri"/>
                  <a:ea typeface="Calibri"/>
                  <a:cs typeface="Calibri"/>
                  <a:sym typeface="Calibri"/>
                </a:rPr>
                <a:t>Collection</a:t>
              </a:r>
              <a:endParaRPr sz="2500" b="0" i="0" u="none" strike="noStrike" cap="none">
                <a:solidFill>
                  <a:schemeClr val="lt1"/>
                </a:solidFill>
                <a:latin typeface="Calibri"/>
                <a:ea typeface="Calibri"/>
                <a:cs typeface="Calibri"/>
                <a:sym typeface="Calibri"/>
              </a:endParaRPr>
            </a:p>
          </p:txBody>
        </p:sp>
        <p:sp>
          <p:nvSpPr>
            <p:cNvPr id="323" name="Google Shape;323;p14"/>
            <p:cNvSpPr/>
            <p:nvPr/>
          </p:nvSpPr>
          <p:spPr>
            <a:xfrm>
              <a:off x="2001186" y="822564"/>
              <a:ext cx="1789142" cy="1096753"/>
            </a:xfrm>
            <a:prstGeom prst="roundRect">
              <a:avLst>
                <a:gd name="adj" fmla="val 16667"/>
              </a:avLst>
            </a:prstGeom>
            <a:solidFill>
              <a:schemeClr val="accent3"/>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14"/>
            <p:cNvSpPr txBox="1"/>
            <p:nvPr/>
          </p:nvSpPr>
          <p:spPr>
            <a:xfrm>
              <a:off x="2054725" y="876103"/>
              <a:ext cx="1682064" cy="989675"/>
            </a:xfrm>
            <a:prstGeom prst="rect">
              <a:avLst/>
            </a:prstGeom>
            <a:noFill/>
            <a:ln>
              <a:noFill/>
            </a:ln>
          </p:spPr>
          <p:txBody>
            <a:bodyPr spcFirstLastPara="1" wrap="square" lIns="95250" tIns="95250" rIns="95250" bIns="95250" anchor="ctr" anchorCtr="0">
              <a:noAutofit/>
            </a:bodyPr>
            <a:lstStyle/>
            <a:p>
              <a:pPr marL="0" marR="0" lvl="0" indent="0" algn="ctr" rtl="0">
                <a:lnSpc>
                  <a:spcPct val="90000"/>
                </a:lnSpc>
                <a:spcBef>
                  <a:spcPts val="0"/>
                </a:spcBef>
                <a:spcAft>
                  <a:spcPts val="0"/>
                </a:spcAft>
                <a:buNone/>
              </a:pPr>
              <a:r>
                <a:rPr lang="en-GB" sz="2500" b="0" i="0" u="none" strike="noStrike" cap="none">
                  <a:solidFill>
                    <a:schemeClr val="lt1"/>
                  </a:solidFill>
                  <a:latin typeface="Calibri"/>
                  <a:ea typeface="Calibri"/>
                  <a:cs typeface="Calibri"/>
                  <a:sym typeface="Calibri"/>
                </a:rPr>
                <a:t>Tabulation</a:t>
              </a:r>
              <a:endParaRPr/>
            </a:p>
          </p:txBody>
        </p:sp>
        <p:sp>
          <p:nvSpPr>
            <p:cNvPr id="325" name="Google Shape;325;p14"/>
            <p:cNvSpPr/>
            <p:nvPr/>
          </p:nvSpPr>
          <p:spPr>
            <a:xfrm>
              <a:off x="3999422" y="822564"/>
              <a:ext cx="1789142" cy="1096753"/>
            </a:xfrm>
            <a:prstGeom prst="roundRect">
              <a:avLst>
                <a:gd name="adj" fmla="val 16667"/>
              </a:avLst>
            </a:prstGeom>
            <a:solidFill>
              <a:schemeClr val="accent4"/>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14"/>
            <p:cNvSpPr txBox="1"/>
            <p:nvPr/>
          </p:nvSpPr>
          <p:spPr>
            <a:xfrm>
              <a:off x="4052961" y="876103"/>
              <a:ext cx="1682064" cy="989675"/>
            </a:xfrm>
            <a:prstGeom prst="rect">
              <a:avLst/>
            </a:prstGeom>
            <a:noFill/>
            <a:ln>
              <a:noFill/>
            </a:ln>
          </p:spPr>
          <p:txBody>
            <a:bodyPr spcFirstLastPara="1" wrap="square" lIns="95250" tIns="95250" rIns="95250" bIns="95250" anchor="ctr" anchorCtr="0">
              <a:noAutofit/>
            </a:bodyPr>
            <a:lstStyle/>
            <a:p>
              <a:pPr marL="0" marR="0" lvl="0" indent="0" algn="ctr" rtl="0">
                <a:lnSpc>
                  <a:spcPct val="90000"/>
                </a:lnSpc>
                <a:spcBef>
                  <a:spcPts val="0"/>
                </a:spcBef>
                <a:spcAft>
                  <a:spcPts val="0"/>
                </a:spcAft>
                <a:buNone/>
              </a:pPr>
              <a:r>
                <a:rPr lang="en-GB" sz="2500" b="0" i="0" u="none" strike="noStrike" cap="none">
                  <a:solidFill>
                    <a:schemeClr val="lt1"/>
                  </a:solidFill>
                  <a:latin typeface="Calibri"/>
                  <a:ea typeface="Calibri"/>
                  <a:cs typeface="Calibri"/>
                  <a:sym typeface="Calibri"/>
                </a:rPr>
                <a:t>Analysis Ready</a:t>
              </a:r>
              <a:endParaRPr/>
            </a:p>
          </p:txBody>
        </p:sp>
        <p:sp>
          <p:nvSpPr>
            <p:cNvPr id="327" name="Google Shape;327;p14"/>
            <p:cNvSpPr/>
            <p:nvPr/>
          </p:nvSpPr>
          <p:spPr>
            <a:xfrm>
              <a:off x="5997659" y="822564"/>
              <a:ext cx="1789142" cy="1096753"/>
            </a:xfrm>
            <a:prstGeom prst="roundRect">
              <a:avLst>
                <a:gd name="adj" fmla="val 16667"/>
              </a:avLst>
            </a:prstGeom>
            <a:solidFill>
              <a:srgbClr val="4372C3"/>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14"/>
            <p:cNvSpPr txBox="1"/>
            <p:nvPr/>
          </p:nvSpPr>
          <p:spPr>
            <a:xfrm>
              <a:off x="6051198" y="876103"/>
              <a:ext cx="1682064" cy="989675"/>
            </a:xfrm>
            <a:prstGeom prst="rect">
              <a:avLst/>
            </a:prstGeom>
            <a:noFill/>
            <a:ln>
              <a:noFill/>
            </a:ln>
          </p:spPr>
          <p:txBody>
            <a:bodyPr spcFirstLastPara="1" wrap="square" lIns="95250" tIns="95250" rIns="95250" bIns="95250" anchor="ctr" anchorCtr="0">
              <a:noAutofit/>
            </a:bodyPr>
            <a:lstStyle/>
            <a:p>
              <a:pPr marL="0" marR="0" lvl="0" indent="0" algn="ctr" rtl="0">
                <a:lnSpc>
                  <a:spcPct val="90000"/>
                </a:lnSpc>
                <a:spcBef>
                  <a:spcPts val="0"/>
                </a:spcBef>
                <a:spcAft>
                  <a:spcPts val="0"/>
                </a:spcAft>
                <a:buNone/>
              </a:pPr>
              <a:r>
                <a:rPr lang="en-GB" sz="2500" b="0" i="0" u="none" strike="noStrike" cap="none">
                  <a:solidFill>
                    <a:schemeClr val="lt1"/>
                  </a:solidFill>
                  <a:latin typeface="Calibri"/>
                  <a:ea typeface="Calibri"/>
                  <a:cs typeface="Calibri"/>
                  <a:sym typeface="Calibri"/>
                </a:rPr>
                <a:t>Analysis Results</a:t>
              </a:r>
              <a:endParaRPr/>
            </a:p>
          </p:txBody>
        </p:sp>
        <p:sp>
          <p:nvSpPr>
            <p:cNvPr id="329" name="Google Shape;329;p14"/>
            <p:cNvSpPr/>
            <p:nvPr/>
          </p:nvSpPr>
          <p:spPr>
            <a:xfrm>
              <a:off x="7995895" y="822564"/>
              <a:ext cx="1789142" cy="1096753"/>
            </a:xfrm>
            <a:prstGeom prst="roundRect">
              <a:avLst>
                <a:gd name="adj" fmla="val 16667"/>
              </a:avLst>
            </a:prstGeom>
            <a:solidFill>
              <a:schemeClr val="accent6"/>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14"/>
            <p:cNvSpPr txBox="1"/>
            <p:nvPr/>
          </p:nvSpPr>
          <p:spPr>
            <a:xfrm>
              <a:off x="8049434" y="876103"/>
              <a:ext cx="1682064" cy="989675"/>
            </a:xfrm>
            <a:prstGeom prst="rect">
              <a:avLst/>
            </a:prstGeom>
            <a:noFill/>
            <a:ln>
              <a:noFill/>
            </a:ln>
          </p:spPr>
          <p:txBody>
            <a:bodyPr spcFirstLastPara="1" wrap="square" lIns="95250" tIns="95250" rIns="95250" bIns="95250" anchor="ctr" anchorCtr="0">
              <a:noAutofit/>
            </a:bodyPr>
            <a:lstStyle/>
            <a:p>
              <a:pPr marL="0" marR="0" lvl="0" indent="0" algn="ctr" rtl="0">
                <a:lnSpc>
                  <a:spcPct val="90000"/>
                </a:lnSpc>
                <a:spcBef>
                  <a:spcPts val="0"/>
                </a:spcBef>
                <a:spcAft>
                  <a:spcPts val="0"/>
                </a:spcAft>
                <a:buNone/>
              </a:pPr>
              <a:r>
                <a:rPr lang="en-GB" sz="2500" b="0" i="0" u="none" strike="noStrike" cap="none">
                  <a:solidFill>
                    <a:schemeClr val="lt1"/>
                  </a:solidFill>
                  <a:latin typeface="Calibri"/>
                  <a:ea typeface="Calibri"/>
                  <a:cs typeface="Calibri"/>
                  <a:sym typeface="Calibri"/>
                </a:rPr>
                <a:t>Submission</a:t>
              </a:r>
              <a:endParaRPr/>
            </a:p>
          </p:txBody>
        </p:sp>
      </p:grpSp>
      <p:pic>
        <p:nvPicPr>
          <p:cNvPr id="331" name="Google Shape;331;p14" descr="A picture containing text&#10;&#10;Description automatically generated"/>
          <p:cNvPicPr preferRelativeResize="0"/>
          <p:nvPr/>
        </p:nvPicPr>
        <p:blipFill rotWithShape="1">
          <a:blip r:embed="rId4">
            <a:alphaModFix/>
          </a:blip>
          <a:srcRect/>
          <a:stretch/>
        </p:blipFill>
        <p:spPr>
          <a:xfrm>
            <a:off x="7599997" y="4805598"/>
            <a:ext cx="801054" cy="914400"/>
          </a:xfrm>
          <a:prstGeom prst="rect">
            <a:avLst/>
          </a:prstGeom>
          <a:noFill/>
          <a:ln>
            <a:noFill/>
          </a:ln>
        </p:spPr>
      </p:pic>
      <p:pic>
        <p:nvPicPr>
          <p:cNvPr id="332" name="Google Shape;332;p14"/>
          <p:cNvPicPr preferRelativeResize="0"/>
          <p:nvPr/>
        </p:nvPicPr>
        <p:blipFill rotWithShape="1">
          <a:blip r:embed="rId5">
            <a:alphaModFix/>
          </a:blip>
          <a:srcRect/>
          <a:stretch/>
        </p:blipFill>
        <p:spPr>
          <a:xfrm>
            <a:off x="10598780" y="3499189"/>
            <a:ext cx="793115" cy="914400"/>
          </a:xfrm>
          <a:prstGeom prst="rect">
            <a:avLst/>
          </a:prstGeom>
          <a:noFill/>
          <a:ln>
            <a:noFill/>
          </a:ln>
        </p:spPr>
      </p:pic>
      <p:pic>
        <p:nvPicPr>
          <p:cNvPr id="333" name="Google Shape;333;p14" descr="Logo&#10;&#10;Description automatically generated"/>
          <p:cNvPicPr preferRelativeResize="0"/>
          <p:nvPr/>
        </p:nvPicPr>
        <p:blipFill rotWithShape="1">
          <a:blip r:embed="rId6">
            <a:alphaModFix/>
          </a:blip>
          <a:srcRect/>
          <a:stretch/>
        </p:blipFill>
        <p:spPr>
          <a:xfrm>
            <a:off x="6336354" y="3461631"/>
            <a:ext cx="838742" cy="914400"/>
          </a:xfrm>
          <a:prstGeom prst="rect">
            <a:avLst/>
          </a:prstGeom>
          <a:noFill/>
          <a:ln>
            <a:noFill/>
          </a:ln>
        </p:spPr>
      </p:pic>
      <p:pic>
        <p:nvPicPr>
          <p:cNvPr id="334" name="Google Shape;334;p14" descr="A picture containing text, clipart&#10;&#10;Description automatically generated"/>
          <p:cNvPicPr preferRelativeResize="0"/>
          <p:nvPr/>
        </p:nvPicPr>
        <p:blipFill rotWithShape="1">
          <a:blip r:embed="rId7">
            <a:alphaModFix/>
          </a:blip>
          <a:srcRect/>
          <a:stretch/>
        </p:blipFill>
        <p:spPr>
          <a:xfrm>
            <a:off x="5574014" y="3459821"/>
            <a:ext cx="780867" cy="914400"/>
          </a:xfrm>
          <a:prstGeom prst="rect">
            <a:avLst/>
          </a:prstGeom>
          <a:noFill/>
          <a:ln>
            <a:noFill/>
          </a:ln>
        </p:spPr>
      </p:pic>
      <p:pic>
        <p:nvPicPr>
          <p:cNvPr id="335" name="Google Shape;335;p14"/>
          <p:cNvPicPr preferRelativeResize="0"/>
          <p:nvPr/>
        </p:nvPicPr>
        <p:blipFill rotWithShape="1">
          <a:blip r:embed="rId8">
            <a:alphaModFix/>
          </a:blip>
          <a:srcRect/>
          <a:stretch/>
        </p:blipFill>
        <p:spPr>
          <a:xfrm>
            <a:off x="5978739" y="4136437"/>
            <a:ext cx="791632" cy="914400"/>
          </a:xfrm>
          <a:prstGeom prst="rect">
            <a:avLst/>
          </a:prstGeom>
          <a:noFill/>
          <a:ln>
            <a:noFill/>
          </a:ln>
        </p:spPr>
      </p:pic>
      <p:pic>
        <p:nvPicPr>
          <p:cNvPr id="336" name="Google Shape;336;p14"/>
          <p:cNvPicPr preferRelativeResize="0"/>
          <p:nvPr/>
        </p:nvPicPr>
        <p:blipFill rotWithShape="1">
          <a:blip r:embed="rId9">
            <a:alphaModFix/>
          </a:blip>
          <a:srcRect/>
          <a:stretch/>
        </p:blipFill>
        <p:spPr>
          <a:xfrm>
            <a:off x="7101307" y="4136437"/>
            <a:ext cx="914400" cy="914400"/>
          </a:xfrm>
          <a:prstGeom prst="rect">
            <a:avLst/>
          </a:prstGeom>
          <a:noFill/>
          <a:ln>
            <a:noFill/>
          </a:ln>
        </p:spPr>
      </p:pic>
      <p:pic>
        <p:nvPicPr>
          <p:cNvPr id="337" name="Google Shape;337;p14"/>
          <p:cNvPicPr preferRelativeResize="0"/>
          <p:nvPr/>
        </p:nvPicPr>
        <p:blipFill rotWithShape="1">
          <a:blip r:embed="rId10">
            <a:alphaModFix/>
          </a:blip>
          <a:srcRect/>
          <a:stretch/>
        </p:blipFill>
        <p:spPr>
          <a:xfrm>
            <a:off x="7907302" y="4071070"/>
            <a:ext cx="915812" cy="914400"/>
          </a:xfrm>
          <a:prstGeom prst="rect">
            <a:avLst/>
          </a:prstGeom>
          <a:noFill/>
          <a:ln>
            <a:noFill/>
          </a:ln>
        </p:spPr>
      </p:pic>
      <p:pic>
        <p:nvPicPr>
          <p:cNvPr id="338" name="Google Shape;338;p14"/>
          <p:cNvPicPr preferRelativeResize="0"/>
          <p:nvPr/>
        </p:nvPicPr>
        <p:blipFill rotWithShape="1">
          <a:blip r:embed="rId11">
            <a:alphaModFix/>
          </a:blip>
          <a:srcRect/>
          <a:stretch/>
        </p:blipFill>
        <p:spPr>
          <a:xfrm>
            <a:off x="7480942" y="3429000"/>
            <a:ext cx="912988" cy="914400"/>
          </a:xfrm>
          <a:prstGeom prst="rect">
            <a:avLst/>
          </a:prstGeom>
          <a:noFill/>
          <a:ln>
            <a:noFill/>
          </a:ln>
        </p:spPr>
      </p:pic>
      <p:pic>
        <p:nvPicPr>
          <p:cNvPr id="339" name="Google Shape;339;p14"/>
          <p:cNvPicPr preferRelativeResize="0"/>
          <p:nvPr/>
        </p:nvPicPr>
        <p:blipFill rotWithShape="1">
          <a:blip r:embed="rId12">
            <a:alphaModFix/>
          </a:blip>
          <a:srcRect/>
          <a:stretch/>
        </p:blipFill>
        <p:spPr>
          <a:xfrm>
            <a:off x="8693944" y="4067002"/>
            <a:ext cx="834433" cy="914400"/>
          </a:xfrm>
          <a:prstGeom prst="rect">
            <a:avLst/>
          </a:prstGeom>
          <a:noFill/>
          <a:ln>
            <a:noFill/>
          </a:ln>
        </p:spPr>
      </p:pic>
      <p:pic>
        <p:nvPicPr>
          <p:cNvPr id="340" name="Google Shape;340;p14"/>
          <p:cNvPicPr preferRelativeResize="0"/>
          <p:nvPr/>
        </p:nvPicPr>
        <p:blipFill rotWithShape="1">
          <a:blip r:embed="rId13">
            <a:alphaModFix/>
          </a:blip>
          <a:srcRect/>
          <a:stretch/>
        </p:blipFill>
        <p:spPr>
          <a:xfrm>
            <a:off x="8404656" y="4732095"/>
            <a:ext cx="789411" cy="914400"/>
          </a:xfrm>
          <a:prstGeom prst="rect">
            <a:avLst/>
          </a:prstGeom>
          <a:noFill/>
          <a:ln>
            <a:noFill/>
          </a:ln>
        </p:spPr>
      </p:pic>
      <p:pic>
        <p:nvPicPr>
          <p:cNvPr id="341" name="Google Shape;341;p14"/>
          <p:cNvPicPr preferRelativeResize="0"/>
          <p:nvPr/>
        </p:nvPicPr>
        <p:blipFill rotWithShape="1">
          <a:blip r:embed="rId14">
            <a:alphaModFix/>
          </a:blip>
          <a:srcRect/>
          <a:stretch/>
        </p:blipFill>
        <p:spPr>
          <a:xfrm>
            <a:off x="9790109" y="3480309"/>
            <a:ext cx="790220" cy="914400"/>
          </a:xfrm>
          <a:prstGeom prst="rect">
            <a:avLst/>
          </a:prstGeom>
          <a:noFill/>
          <a:ln>
            <a:noFill/>
          </a:ln>
        </p:spPr>
      </p:pic>
      <p:grpSp>
        <p:nvGrpSpPr>
          <p:cNvPr id="342" name="Google Shape;342;p14"/>
          <p:cNvGrpSpPr/>
          <p:nvPr/>
        </p:nvGrpSpPr>
        <p:grpSpPr>
          <a:xfrm>
            <a:off x="8313542" y="3387966"/>
            <a:ext cx="804225" cy="914400"/>
            <a:chOff x="1963062" y="1241736"/>
            <a:chExt cx="833588" cy="947785"/>
          </a:xfrm>
        </p:grpSpPr>
        <p:cxnSp>
          <p:nvCxnSpPr>
            <p:cNvPr id="343" name="Google Shape;343;p14"/>
            <p:cNvCxnSpPr/>
            <p:nvPr/>
          </p:nvCxnSpPr>
          <p:spPr>
            <a:xfrm>
              <a:off x="2368949" y="1241736"/>
              <a:ext cx="427701" cy="247312"/>
            </a:xfrm>
            <a:prstGeom prst="straightConnector1">
              <a:avLst/>
            </a:prstGeom>
            <a:noFill/>
            <a:ln w="28575" cap="flat" cmpd="sng">
              <a:solidFill>
                <a:srgbClr val="FDEBA4"/>
              </a:solidFill>
              <a:prstDash val="solid"/>
              <a:miter lim="800000"/>
              <a:headEnd type="none" w="sm" len="sm"/>
              <a:tailEnd type="none" w="sm" len="sm"/>
            </a:ln>
          </p:spPr>
        </p:cxnSp>
        <p:cxnSp>
          <p:nvCxnSpPr>
            <p:cNvPr id="344" name="Google Shape;344;p14"/>
            <p:cNvCxnSpPr/>
            <p:nvPr/>
          </p:nvCxnSpPr>
          <p:spPr>
            <a:xfrm>
              <a:off x="2789674" y="1482015"/>
              <a:ext cx="0" cy="476707"/>
            </a:xfrm>
            <a:prstGeom prst="straightConnector1">
              <a:avLst/>
            </a:prstGeom>
            <a:noFill/>
            <a:ln w="28575" cap="flat" cmpd="sng">
              <a:solidFill>
                <a:srgbClr val="FDEBA4"/>
              </a:solidFill>
              <a:prstDash val="solid"/>
              <a:miter lim="800000"/>
              <a:headEnd type="none" w="sm" len="sm"/>
              <a:tailEnd type="none" w="sm" len="sm"/>
            </a:ln>
          </p:spPr>
        </p:cxnSp>
        <p:cxnSp>
          <p:nvCxnSpPr>
            <p:cNvPr id="345" name="Google Shape;345;p14"/>
            <p:cNvCxnSpPr/>
            <p:nvPr/>
          </p:nvCxnSpPr>
          <p:spPr>
            <a:xfrm flipH="1">
              <a:off x="1970441" y="1241736"/>
              <a:ext cx="413451" cy="246394"/>
            </a:xfrm>
            <a:prstGeom prst="straightConnector1">
              <a:avLst/>
            </a:prstGeom>
            <a:noFill/>
            <a:ln w="28575" cap="flat" cmpd="sng">
              <a:solidFill>
                <a:srgbClr val="FDEBA4"/>
              </a:solidFill>
              <a:prstDash val="solid"/>
              <a:miter lim="800000"/>
              <a:headEnd type="none" w="sm" len="sm"/>
              <a:tailEnd type="none" w="sm" len="sm"/>
            </a:ln>
          </p:spPr>
        </p:cxnSp>
        <p:cxnSp>
          <p:nvCxnSpPr>
            <p:cNvPr id="346" name="Google Shape;346;p14"/>
            <p:cNvCxnSpPr/>
            <p:nvPr/>
          </p:nvCxnSpPr>
          <p:spPr>
            <a:xfrm flipH="1">
              <a:off x="1970441" y="1482958"/>
              <a:ext cx="1" cy="473302"/>
            </a:xfrm>
            <a:prstGeom prst="straightConnector1">
              <a:avLst/>
            </a:prstGeom>
            <a:noFill/>
            <a:ln w="28575" cap="flat" cmpd="sng">
              <a:solidFill>
                <a:srgbClr val="FDEBA4"/>
              </a:solidFill>
              <a:prstDash val="solid"/>
              <a:miter lim="800000"/>
              <a:headEnd type="none" w="sm" len="sm"/>
              <a:tailEnd type="none" w="sm" len="sm"/>
            </a:ln>
          </p:spPr>
        </p:cxnSp>
        <p:cxnSp>
          <p:nvCxnSpPr>
            <p:cNvPr id="347" name="Google Shape;347;p14"/>
            <p:cNvCxnSpPr/>
            <p:nvPr/>
          </p:nvCxnSpPr>
          <p:spPr>
            <a:xfrm>
              <a:off x="1963062" y="1944035"/>
              <a:ext cx="418955" cy="245486"/>
            </a:xfrm>
            <a:prstGeom prst="straightConnector1">
              <a:avLst/>
            </a:prstGeom>
            <a:noFill/>
            <a:ln w="28575" cap="flat" cmpd="sng">
              <a:solidFill>
                <a:srgbClr val="FDEBA4"/>
              </a:solidFill>
              <a:prstDash val="solid"/>
              <a:miter lim="800000"/>
              <a:headEnd type="none" w="sm" len="sm"/>
              <a:tailEnd type="none" w="sm" len="sm"/>
            </a:ln>
          </p:spPr>
        </p:cxnSp>
        <p:cxnSp>
          <p:nvCxnSpPr>
            <p:cNvPr id="348" name="Google Shape;348;p14"/>
            <p:cNvCxnSpPr/>
            <p:nvPr/>
          </p:nvCxnSpPr>
          <p:spPr>
            <a:xfrm flipH="1">
              <a:off x="2374208" y="1944035"/>
              <a:ext cx="415466" cy="245142"/>
            </a:xfrm>
            <a:prstGeom prst="straightConnector1">
              <a:avLst/>
            </a:prstGeom>
            <a:noFill/>
            <a:ln w="28575" cap="flat" cmpd="sng">
              <a:solidFill>
                <a:srgbClr val="FDEBA4"/>
              </a:solidFill>
              <a:prstDash val="solid"/>
              <a:miter lim="800000"/>
              <a:headEnd type="none" w="sm" len="sm"/>
              <a:tailEnd type="none" w="sm" len="sm"/>
            </a:ln>
          </p:spPr>
        </p:cxnSp>
      </p:grpSp>
      <p:pic>
        <p:nvPicPr>
          <p:cNvPr id="349" name="Google Shape;349;p14" descr="See the source image"/>
          <p:cNvPicPr preferRelativeResize="0"/>
          <p:nvPr/>
        </p:nvPicPr>
        <p:blipFill rotWithShape="1">
          <a:blip r:embed="rId15">
            <a:alphaModFix/>
          </a:blip>
          <a:srcRect/>
          <a:stretch/>
        </p:blipFill>
        <p:spPr>
          <a:xfrm>
            <a:off x="443946" y="3256341"/>
            <a:ext cx="1547971" cy="1786756"/>
          </a:xfrm>
          <a:prstGeom prst="rect">
            <a:avLst/>
          </a:prstGeom>
          <a:noFill/>
          <a:ln>
            <a:noFill/>
          </a:ln>
        </p:spPr>
      </p:pic>
      <p:grpSp>
        <p:nvGrpSpPr>
          <p:cNvPr id="350" name="Google Shape;350;p14"/>
          <p:cNvGrpSpPr/>
          <p:nvPr/>
        </p:nvGrpSpPr>
        <p:grpSpPr>
          <a:xfrm>
            <a:off x="3015915" y="4590890"/>
            <a:ext cx="1758480" cy="2051560"/>
            <a:chOff x="2361947" y="3706315"/>
            <a:chExt cx="1758480" cy="2051560"/>
          </a:xfrm>
        </p:grpSpPr>
        <p:pic>
          <p:nvPicPr>
            <p:cNvPr id="351" name="Google Shape;351;p14"/>
            <p:cNvPicPr preferRelativeResize="0"/>
            <p:nvPr/>
          </p:nvPicPr>
          <p:blipFill rotWithShape="1">
            <a:blip r:embed="rId16">
              <a:alphaModFix/>
            </a:blip>
            <a:srcRect/>
            <a:stretch/>
          </p:blipFill>
          <p:spPr>
            <a:xfrm>
              <a:off x="2773090" y="3731943"/>
              <a:ext cx="925932" cy="925932"/>
            </a:xfrm>
            <a:prstGeom prst="rect">
              <a:avLst/>
            </a:prstGeom>
            <a:noFill/>
            <a:ln>
              <a:noFill/>
            </a:ln>
          </p:spPr>
        </p:pic>
        <p:pic>
          <p:nvPicPr>
            <p:cNvPr id="352" name="Google Shape;352;p14"/>
            <p:cNvPicPr preferRelativeResize="0"/>
            <p:nvPr/>
          </p:nvPicPr>
          <p:blipFill rotWithShape="1">
            <a:blip r:embed="rId17">
              <a:alphaModFix/>
            </a:blip>
            <a:srcRect/>
            <a:stretch/>
          </p:blipFill>
          <p:spPr>
            <a:xfrm>
              <a:off x="2383133" y="4432255"/>
              <a:ext cx="925932" cy="925932"/>
            </a:xfrm>
            <a:prstGeom prst="rect">
              <a:avLst/>
            </a:prstGeom>
            <a:noFill/>
            <a:ln>
              <a:noFill/>
            </a:ln>
          </p:spPr>
        </p:pic>
        <p:pic>
          <p:nvPicPr>
            <p:cNvPr id="353" name="Google Shape;353;p14"/>
            <p:cNvPicPr preferRelativeResize="0"/>
            <p:nvPr/>
          </p:nvPicPr>
          <p:blipFill rotWithShape="1">
            <a:blip r:embed="rId18">
              <a:alphaModFix/>
            </a:blip>
            <a:srcRect/>
            <a:stretch/>
          </p:blipFill>
          <p:spPr>
            <a:xfrm>
              <a:off x="3251819" y="4413589"/>
              <a:ext cx="789410" cy="914400"/>
            </a:xfrm>
            <a:prstGeom prst="rect">
              <a:avLst/>
            </a:prstGeom>
            <a:noFill/>
            <a:ln>
              <a:noFill/>
            </a:ln>
          </p:spPr>
        </p:pic>
        <p:sp>
          <p:nvSpPr>
            <p:cNvPr id="354" name="Google Shape;354;p14"/>
            <p:cNvSpPr/>
            <p:nvPr/>
          </p:nvSpPr>
          <p:spPr>
            <a:xfrm rot="5400000">
              <a:off x="2215407" y="3852855"/>
              <a:ext cx="2051560" cy="1758480"/>
            </a:xfrm>
            <a:prstGeom prst="hexagon">
              <a:avLst>
                <a:gd name="adj" fmla="val 28675"/>
                <a:gd name="vf" fmla="val 115470"/>
              </a:avLst>
            </a:prstGeom>
            <a:no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55" name="Google Shape;355;p14"/>
            <p:cNvSpPr txBox="1"/>
            <p:nvPr/>
          </p:nvSpPr>
          <p:spPr>
            <a:xfrm>
              <a:off x="2746940" y="5225714"/>
              <a:ext cx="984421" cy="307777"/>
            </a:xfrm>
            <a:prstGeom prst="rect">
              <a:avLst/>
            </a:prstGeom>
            <a:no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r>
                <a:rPr lang="en-GB" sz="1400" b="0" i="0" u="none" strike="noStrike" cap="none">
                  <a:solidFill>
                    <a:schemeClr val="dk1"/>
                  </a:solidFill>
                  <a:latin typeface="Calibri"/>
                  <a:ea typeface="Calibri"/>
                  <a:cs typeface="Calibri"/>
                  <a:sym typeface="Calibri"/>
                </a:rPr>
                <a:t>validation</a:t>
              </a:r>
              <a:endParaRPr/>
            </a:p>
          </p:txBody>
        </p:sp>
      </p:grpSp>
      <p:grpSp>
        <p:nvGrpSpPr>
          <p:cNvPr id="356" name="Google Shape;356;p14"/>
          <p:cNvGrpSpPr/>
          <p:nvPr/>
        </p:nvGrpSpPr>
        <p:grpSpPr>
          <a:xfrm>
            <a:off x="1210487" y="4593637"/>
            <a:ext cx="1758480" cy="2051560"/>
            <a:chOff x="429675" y="4614497"/>
            <a:chExt cx="1758480" cy="2051560"/>
          </a:xfrm>
        </p:grpSpPr>
        <p:pic>
          <p:nvPicPr>
            <p:cNvPr id="357" name="Google Shape;357;p14"/>
            <p:cNvPicPr preferRelativeResize="0"/>
            <p:nvPr/>
          </p:nvPicPr>
          <p:blipFill rotWithShape="1">
            <a:blip r:embed="rId19">
              <a:alphaModFix/>
            </a:blip>
            <a:srcRect/>
            <a:stretch/>
          </p:blipFill>
          <p:spPr>
            <a:xfrm>
              <a:off x="511301" y="5360803"/>
              <a:ext cx="790041" cy="914400"/>
            </a:xfrm>
            <a:prstGeom prst="rect">
              <a:avLst/>
            </a:prstGeom>
            <a:noFill/>
            <a:ln>
              <a:noFill/>
            </a:ln>
          </p:spPr>
        </p:pic>
        <p:pic>
          <p:nvPicPr>
            <p:cNvPr id="358" name="Google Shape;358;p14" descr="Logo&#10;&#10;Description automatically generated"/>
            <p:cNvPicPr preferRelativeResize="0"/>
            <p:nvPr/>
          </p:nvPicPr>
          <p:blipFill rotWithShape="1">
            <a:blip r:embed="rId20">
              <a:alphaModFix/>
            </a:blip>
            <a:srcRect/>
            <a:stretch/>
          </p:blipFill>
          <p:spPr>
            <a:xfrm>
              <a:off x="1301342" y="5360803"/>
              <a:ext cx="790193" cy="914400"/>
            </a:xfrm>
            <a:prstGeom prst="rect">
              <a:avLst/>
            </a:prstGeom>
            <a:noFill/>
            <a:ln>
              <a:noFill/>
            </a:ln>
          </p:spPr>
        </p:pic>
        <p:sp>
          <p:nvSpPr>
            <p:cNvPr id="359" name="Google Shape;359;p14"/>
            <p:cNvSpPr/>
            <p:nvPr/>
          </p:nvSpPr>
          <p:spPr>
            <a:xfrm rot="5400000">
              <a:off x="283135" y="4761037"/>
              <a:ext cx="2051560" cy="1758480"/>
            </a:xfrm>
            <a:prstGeom prst="hexagon">
              <a:avLst>
                <a:gd name="adj" fmla="val 28675"/>
                <a:gd name="vf" fmla="val 115470"/>
              </a:avLst>
            </a:prstGeom>
            <a:no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60" name="Google Shape;360;p14"/>
            <p:cNvSpPr txBox="1"/>
            <p:nvPr/>
          </p:nvSpPr>
          <p:spPr>
            <a:xfrm>
              <a:off x="947398" y="6146088"/>
              <a:ext cx="704284" cy="307777"/>
            </a:xfrm>
            <a:prstGeom prst="rect">
              <a:avLst/>
            </a:prstGeom>
            <a:no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r>
                <a:rPr lang="en-GB" sz="1400" b="0" i="0" u="none" strike="noStrike" cap="none">
                  <a:solidFill>
                    <a:schemeClr val="dk1"/>
                  </a:solidFill>
                  <a:latin typeface="Calibri"/>
                  <a:ea typeface="Calibri"/>
                  <a:cs typeface="Calibri"/>
                  <a:sym typeface="Calibri"/>
                </a:rPr>
                <a:t>tools</a:t>
              </a:r>
              <a:endParaRPr/>
            </a:p>
          </p:txBody>
        </p:sp>
        <p:grpSp>
          <p:nvGrpSpPr>
            <p:cNvPr id="361" name="Google Shape;361;p14"/>
            <p:cNvGrpSpPr/>
            <p:nvPr/>
          </p:nvGrpSpPr>
          <p:grpSpPr>
            <a:xfrm>
              <a:off x="918450" y="4654837"/>
              <a:ext cx="783771" cy="914400"/>
              <a:chOff x="2541991" y="3373063"/>
              <a:chExt cx="783771" cy="914400"/>
            </a:xfrm>
          </p:grpSpPr>
          <p:sp>
            <p:nvSpPr>
              <p:cNvPr id="362" name="Google Shape;362;p14"/>
              <p:cNvSpPr/>
              <p:nvPr/>
            </p:nvSpPr>
            <p:spPr>
              <a:xfrm rot="5400000">
                <a:off x="2476676" y="3438377"/>
                <a:ext cx="914400" cy="783771"/>
              </a:xfrm>
              <a:prstGeom prst="hexagon">
                <a:avLst>
                  <a:gd name="adj" fmla="val 28675"/>
                  <a:gd name="vf" fmla="val 115470"/>
                </a:avLst>
              </a:prstGeom>
              <a:solidFill>
                <a:srgbClr val="1D77A9"/>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63" name="Google Shape;363;p14"/>
              <p:cNvSpPr txBox="1"/>
              <p:nvPr/>
            </p:nvSpPr>
            <p:spPr>
              <a:xfrm>
                <a:off x="2600022" y="3648942"/>
                <a:ext cx="704284" cy="307777"/>
              </a:xfrm>
              <a:prstGeom prst="rect">
                <a:avLst/>
              </a:prstGeom>
              <a:no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r>
                  <a:rPr lang="en-GB" sz="1400" b="1" i="0" u="none" strike="noStrike" cap="none">
                    <a:solidFill>
                      <a:schemeClr val="lt1"/>
                    </a:solidFill>
                    <a:latin typeface="Calibri"/>
                    <a:ea typeface="Calibri"/>
                    <a:cs typeface="Calibri"/>
                    <a:sym typeface="Calibri"/>
                  </a:rPr>
                  <a:t>diffdf</a:t>
                </a:r>
                <a:endParaRPr sz="1400" b="1" i="0" u="none" strike="noStrike" cap="none">
                  <a:solidFill>
                    <a:schemeClr val="lt1"/>
                  </a:solidFill>
                  <a:latin typeface="Calibri"/>
                  <a:ea typeface="Calibri"/>
                  <a:cs typeface="Calibri"/>
                  <a:sym typeface="Calibri"/>
                </a:endParaRPr>
              </a:p>
            </p:txBody>
          </p:sp>
        </p:gr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367"/>
        <p:cNvGrpSpPr/>
        <p:nvPr/>
      </p:nvGrpSpPr>
      <p:grpSpPr>
        <a:xfrm>
          <a:off x="0" y="0"/>
          <a:ext cx="0" cy="0"/>
          <a:chOff x="0" y="0"/>
          <a:chExt cx="0" cy="0"/>
        </a:xfrm>
      </p:grpSpPr>
      <p:sp>
        <p:nvSpPr>
          <p:cNvPr id="368" name="Google Shape;368;p15"/>
          <p:cNvSpPr txBox="1">
            <a:spLocks noGrp="1"/>
          </p:cNvSpPr>
          <p:nvPr>
            <p:ph type="ctrTitle"/>
          </p:nvPr>
        </p:nvSpPr>
        <p:spPr>
          <a:xfrm>
            <a:off x="1553183" y="1423921"/>
            <a:ext cx="9144000" cy="23876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rgbClr val="FF0000"/>
              </a:buClr>
              <a:buSzPts val="6000"/>
              <a:buFont typeface="Calibri"/>
              <a:buNone/>
            </a:pPr>
            <a:r>
              <a:rPr lang="en-GB" b="1">
                <a:solidFill>
                  <a:srgbClr val="FF0000"/>
                </a:solidFill>
              </a:rPr>
              <a:t>Hands-on trial</a:t>
            </a:r>
            <a:endParaRPr/>
          </a:p>
        </p:txBody>
      </p:sp>
      <p:pic>
        <p:nvPicPr>
          <p:cNvPr id="369" name="Google Shape;369;p15" descr="illustration"/>
          <p:cNvPicPr preferRelativeResize="0"/>
          <p:nvPr/>
        </p:nvPicPr>
        <p:blipFill rotWithShape="1">
          <a:blip r:embed="rId3">
            <a:alphaModFix/>
          </a:blip>
          <a:srcRect/>
          <a:stretch/>
        </p:blipFill>
        <p:spPr>
          <a:xfrm>
            <a:off x="155575" y="179751"/>
            <a:ext cx="1202962" cy="1202962"/>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205"/>
        <p:cNvGrpSpPr/>
        <p:nvPr/>
      </p:nvGrpSpPr>
      <p:grpSpPr>
        <a:xfrm>
          <a:off x="0" y="0"/>
          <a:ext cx="0" cy="0"/>
          <a:chOff x="0" y="0"/>
          <a:chExt cx="0" cy="0"/>
        </a:xfrm>
      </p:grpSpPr>
      <p:sp>
        <p:nvSpPr>
          <p:cNvPr id="206" name="Google Shape;206;p7"/>
          <p:cNvSpPr txBox="1">
            <a:spLocks noGrp="1"/>
          </p:cNvSpPr>
          <p:nvPr>
            <p:ph type="title"/>
          </p:nvPr>
        </p:nvSpPr>
        <p:spPr>
          <a:xfrm>
            <a:off x="1654628" y="365125"/>
            <a:ext cx="9699171" cy="827949"/>
          </a:xfrm>
          <a:prstGeom prst="rect">
            <a:avLst/>
          </a:prstGeom>
          <a:noFill/>
          <a:ln>
            <a:noFill/>
          </a:ln>
        </p:spPr>
        <p:txBody>
          <a:bodyPr spcFirstLastPara="1" wrap="square" lIns="91425" tIns="45700" rIns="91425" bIns="45700" anchor="ctr" anchorCtr="0">
            <a:normAutofit/>
          </a:bodyPr>
          <a:lstStyle/>
          <a:p>
            <a:pPr lvl="0">
              <a:buClr>
                <a:srgbClr val="FF0000"/>
              </a:buClr>
              <a:buSzPts val="4400"/>
            </a:pPr>
            <a:r>
              <a:rPr lang="en-GB" b="1" dirty="0">
                <a:solidFill>
                  <a:srgbClr val="FF0000"/>
                </a:solidFill>
              </a:rPr>
              <a:t>Hands-on Trial</a:t>
            </a:r>
            <a:endParaRPr b="1" u="sng" dirty="0">
              <a:solidFill>
                <a:srgbClr val="FF0000"/>
              </a:solidFill>
            </a:endParaRPr>
          </a:p>
        </p:txBody>
      </p:sp>
      <p:sp>
        <p:nvSpPr>
          <p:cNvPr id="207" name="Google Shape;207;p7"/>
          <p:cNvSpPr txBox="1">
            <a:spLocks noGrp="1"/>
          </p:cNvSpPr>
          <p:nvPr>
            <p:ph type="body" idx="1"/>
          </p:nvPr>
        </p:nvSpPr>
        <p:spPr>
          <a:xfrm>
            <a:off x="556098" y="1745235"/>
            <a:ext cx="10515600" cy="4470740"/>
          </a:xfrm>
          <a:prstGeom prst="rect">
            <a:avLst/>
          </a:prstGeom>
          <a:noFill/>
          <a:ln>
            <a:noFill/>
          </a:ln>
        </p:spPr>
        <p:txBody>
          <a:bodyPr spcFirstLastPara="1" wrap="square" lIns="91425" tIns="45700" rIns="91425" bIns="45700" anchor="t" anchorCtr="0">
            <a:normAutofit lnSpcReduction="10000"/>
          </a:bodyPr>
          <a:lstStyle/>
          <a:p>
            <a:pPr marL="285750" indent="-285750">
              <a:spcAft>
                <a:spcPts val="1200"/>
              </a:spcAft>
            </a:pPr>
            <a:r>
              <a:rPr lang="en-GB" dirty="0"/>
              <a:t>To demonstrate how (hopefully) simple </a:t>
            </a:r>
            <a:r>
              <a:rPr lang="en-GB" dirty="0" err="1"/>
              <a:t>pharmaverse</a:t>
            </a:r>
            <a:r>
              <a:rPr lang="en-GB" dirty="0"/>
              <a:t> packages are to pick up and use we will run a 30 </a:t>
            </a:r>
            <a:r>
              <a:rPr lang="en-GB" dirty="0" err="1"/>
              <a:t>mins</a:t>
            </a:r>
            <a:r>
              <a:rPr lang="en-GB" dirty="0"/>
              <a:t> hands-on session where you can all try out some</a:t>
            </a:r>
          </a:p>
          <a:p>
            <a:pPr marL="285750" indent="-285750">
              <a:spcAft>
                <a:spcPts val="1200"/>
              </a:spcAft>
            </a:pPr>
            <a:r>
              <a:rPr lang="en-GB" dirty="0"/>
              <a:t>We have 3 Exercise Sheets for you to choose from:</a:t>
            </a:r>
          </a:p>
          <a:p>
            <a:pPr marL="742950" lvl="1" indent="-285750"/>
            <a:r>
              <a:rPr lang="en-GB" b="1" i="1" dirty="0">
                <a:solidFill>
                  <a:srgbClr val="FF0000"/>
                </a:solidFill>
              </a:rPr>
              <a:t>Beginner: </a:t>
            </a:r>
            <a:r>
              <a:rPr lang="en-GB" i="1" dirty="0"/>
              <a:t>for those with limited or no prior R or </a:t>
            </a:r>
            <a:r>
              <a:rPr lang="en-GB" i="1" dirty="0" err="1"/>
              <a:t>ADaM</a:t>
            </a:r>
            <a:r>
              <a:rPr lang="en-GB" i="1" dirty="0"/>
              <a:t>/TLGs experience</a:t>
            </a:r>
          </a:p>
          <a:p>
            <a:pPr marL="742950" lvl="1" indent="-285750">
              <a:spcAft>
                <a:spcPts val="1200"/>
              </a:spcAft>
            </a:pPr>
            <a:r>
              <a:rPr lang="en-GB" b="1" i="1" dirty="0">
                <a:solidFill>
                  <a:srgbClr val="FF0000"/>
                </a:solidFill>
              </a:rPr>
              <a:t>Advanced: </a:t>
            </a:r>
            <a:r>
              <a:rPr lang="en-GB" i="1" dirty="0"/>
              <a:t>for those with 1+ years of R and </a:t>
            </a:r>
            <a:r>
              <a:rPr lang="en-GB" i="1" dirty="0" err="1"/>
              <a:t>ADaM</a:t>
            </a:r>
            <a:r>
              <a:rPr lang="en-GB" i="1" dirty="0"/>
              <a:t>/TLGs experience</a:t>
            </a:r>
          </a:p>
          <a:p>
            <a:pPr marL="285750" indent="-285750">
              <a:spcAft>
                <a:spcPts val="1200"/>
              </a:spcAft>
            </a:pPr>
            <a:r>
              <a:rPr lang="en-GB" dirty="0"/>
              <a:t>If you find any issues consult the package documentation, and if still stuck then ask for help from one of our facilitators or consult the provided Solution Sheets</a:t>
            </a:r>
          </a:p>
          <a:p>
            <a:pPr marL="0" lvl="0" indent="0" algn="l" rtl="0">
              <a:lnSpc>
                <a:spcPct val="90000"/>
              </a:lnSpc>
              <a:spcBef>
                <a:spcPts val="1000"/>
              </a:spcBef>
              <a:spcAft>
                <a:spcPts val="0"/>
              </a:spcAft>
              <a:buClr>
                <a:schemeClr val="dk1"/>
              </a:buClr>
              <a:buSzPct val="100000"/>
              <a:buNone/>
            </a:pPr>
            <a:endParaRPr dirty="0"/>
          </a:p>
          <a:p>
            <a:pPr marL="0" lvl="0" indent="0" algn="l" rtl="0">
              <a:lnSpc>
                <a:spcPct val="90000"/>
              </a:lnSpc>
              <a:spcBef>
                <a:spcPts val="1000"/>
              </a:spcBef>
              <a:spcAft>
                <a:spcPts val="0"/>
              </a:spcAft>
              <a:buClr>
                <a:schemeClr val="dk1"/>
              </a:buClr>
              <a:buSzPct val="100000"/>
              <a:buNone/>
            </a:pPr>
            <a:endParaRPr dirty="0"/>
          </a:p>
        </p:txBody>
      </p:sp>
      <p:pic>
        <p:nvPicPr>
          <p:cNvPr id="208" name="Google Shape;208;p7" descr="illustration"/>
          <p:cNvPicPr preferRelativeResize="0"/>
          <p:nvPr/>
        </p:nvPicPr>
        <p:blipFill rotWithShape="1">
          <a:blip r:embed="rId3">
            <a:alphaModFix/>
          </a:blip>
          <a:srcRect/>
          <a:stretch/>
        </p:blipFill>
        <p:spPr>
          <a:xfrm>
            <a:off x="155575" y="179751"/>
            <a:ext cx="1202962" cy="1202962"/>
          </a:xfrm>
          <a:prstGeom prst="rect">
            <a:avLst/>
          </a:prstGeom>
          <a:noFill/>
          <a:ln>
            <a:noFill/>
          </a:ln>
        </p:spPr>
      </p:pic>
      <p:pic>
        <p:nvPicPr>
          <p:cNvPr id="5" name="Picture 4"/>
          <p:cNvPicPr>
            <a:picLocks noChangeAspect="1"/>
          </p:cNvPicPr>
          <p:nvPr/>
        </p:nvPicPr>
        <p:blipFill>
          <a:blip r:embed="rId4"/>
          <a:stretch>
            <a:fillRect/>
          </a:stretch>
        </p:blipFill>
        <p:spPr>
          <a:xfrm>
            <a:off x="10334640" y="2754803"/>
            <a:ext cx="1759790" cy="1759790"/>
          </a:xfrm>
          <a:prstGeom prst="rect">
            <a:avLst/>
          </a:prstGeom>
        </p:spPr>
      </p:pic>
    </p:spTree>
    <p:extLst>
      <p:ext uri="{BB962C8B-B14F-4D97-AF65-F5344CB8AC3E}">
        <p14:creationId xmlns:p14="http://schemas.microsoft.com/office/powerpoint/2010/main" val="3582942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205"/>
        <p:cNvGrpSpPr/>
        <p:nvPr/>
      </p:nvGrpSpPr>
      <p:grpSpPr>
        <a:xfrm>
          <a:off x="0" y="0"/>
          <a:ext cx="0" cy="0"/>
          <a:chOff x="0" y="0"/>
          <a:chExt cx="0" cy="0"/>
        </a:xfrm>
      </p:grpSpPr>
      <p:sp>
        <p:nvSpPr>
          <p:cNvPr id="206" name="Google Shape;206;p7"/>
          <p:cNvSpPr txBox="1">
            <a:spLocks noGrp="1"/>
          </p:cNvSpPr>
          <p:nvPr>
            <p:ph type="title"/>
          </p:nvPr>
        </p:nvSpPr>
        <p:spPr>
          <a:xfrm>
            <a:off x="1654628" y="365125"/>
            <a:ext cx="9699171" cy="827949"/>
          </a:xfrm>
          <a:prstGeom prst="rect">
            <a:avLst/>
          </a:prstGeom>
          <a:noFill/>
          <a:ln>
            <a:noFill/>
          </a:ln>
        </p:spPr>
        <p:txBody>
          <a:bodyPr spcFirstLastPara="1" wrap="square" lIns="91425" tIns="45700" rIns="91425" bIns="45700" anchor="ctr" anchorCtr="0">
            <a:normAutofit/>
          </a:bodyPr>
          <a:lstStyle/>
          <a:p>
            <a:pPr lvl="0">
              <a:buClr>
                <a:srgbClr val="FF0000"/>
              </a:buClr>
              <a:buSzPts val="4400"/>
            </a:pPr>
            <a:r>
              <a:rPr lang="en-GB" b="1" dirty="0">
                <a:solidFill>
                  <a:srgbClr val="FF0000"/>
                </a:solidFill>
              </a:rPr>
              <a:t>Hands-on Trial</a:t>
            </a:r>
            <a:endParaRPr b="1" u="sng" dirty="0">
              <a:solidFill>
                <a:srgbClr val="FF0000"/>
              </a:solidFill>
            </a:endParaRPr>
          </a:p>
        </p:txBody>
      </p:sp>
      <p:sp>
        <p:nvSpPr>
          <p:cNvPr id="207" name="Google Shape;207;p7"/>
          <p:cNvSpPr txBox="1">
            <a:spLocks noGrp="1"/>
          </p:cNvSpPr>
          <p:nvPr>
            <p:ph type="body" idx="1"/>
          </p:nvPr>
        </p:nvSpPr>
        <p:spPr>
          <a:xfrm>
            <a:off x="838200" y="1628503"/>
            <a:ext cx="10515600" cy="4908484"/>
          </a:xfrm>
          <a:prstGeom prst="rect">
            <a:avLst/>
          </a:prstGeom>
          <a:noFill/>
          <a:ln>
            <a:noFill/>
          </a:ln>
        </p:spPr>
        <p:txBody>
          <a:bodyPr spcFirstLastPara="1" wrap="square" lIns="91425" tIns="45700" rIns="91425" bIns="45700" anchor="t" anchorCtr="0">
            <a:normAutofit fontScale="92500" lnSpcReduction="20000"/>
          </a:bodyPr>
          <a:lstStyle/>
          <a:p>
            <a:pPr marL="285750" indent="-285750">
              <a:spcAft>
                <a:spcPts val="1200"/>
              </a:spcAft>
            </a:pPr>
            <a:r>
              <a:rPr lang="en-GB" dirty="0"/>
              <a:t>We will be using </a:t>
            </a:r>
            <a:r>
              <a:rPr lang="en-GB" dirty="0" err="1"/>
              <a:t>RStudio</a:t>
            </a:r>
            <a:r>
              <a:rPr lang="en-GB" dirty="0"/>
              <a:t> Cloud </a:t>
            </a:r>
          </a:p>
          <a:p>
            <a:pPr marL="742950" lvl="1" indent="-285750"/>
            <a:r>
              <a:rPr lang="en-GB" dirty="0"/>
              <a:t>Benefit being we can all use R with the same </a:t>
            </a:r>
            <a:r>
              <a:rPr lang="en-GB" dirty="0" err="1"/>
              <a:t>config</a:t>
            </a:r>
            <a:r>
              <a:rPr lang="en-GB" dirty="0"/>
              <a:t>, rather than setting up R on each OS</a:t>
            </a:r>
          </a:p>
          <a:p>
            <a:pPr marL="742950" lvl="1" indent="-285750">
              <a:spcAft>
                <a:spcPts val="1200"/>
              </a:spcAft>
            </a:pPr>
            <a:r>
              <a:rPr lang="en-GB" dirty="0"/>
              <a:t>We recommend the Firefox or Chrome browsers </a:t>
            </a:r>
          </a:p>
          <a:p>
            <a:pPr marL="285750" indent="-285750">
              <a:spcAft>
                <a:spcPts val="1200"/>
              </a:spcAft>
            </a:pPr>
            <a:r>
              <a:rPr lang="en-GB" dirty="0"/>
              <a:t>You can find the project associated with the workshop as emailed: </a:t>
            </a:r>
            <a:r>
              <a:rPr lang="en-GB" sz="1400" strike="sngStrike" dirty="0">
                <a:solidFill>
                  <a:srgbClr val="FF0000"/>
                </a:solidFill>
              </a:rPr>
              <a:t> </a:t>
            </a:r>
            <a:endParaRPr lang="en-GB" strike="sngStrike" dirty="0">
              <a:solidFill>
                <a:srgbClr val="FF0000"/>
              </a:solidFill>
            </a:endParaRPr>
          </a:p>
          <a:p>
            <a:pPr marL="742950" lvl="1" indent="-285750"/>
            <a:r>
              <a:rPr lang="en-GB" dirty="0"/>
              <a:t>Once logged in, you should see the </a:t>
            </a:r>
            <a:r>
              <a:rPr lang="en-GB" b="1" dirty="0" err="1"/>
              <a:t>pharmaverse</a:t>
            </a:r>
            <a:r>
              <a:rPr lang="en-GB" b="1" dirty="0"/>
              <a:t>-</a:t>
            </a:r>
            <a:r>
              <a:rPr lang="en-GB" b="1" dirty="0" err="1"/>
              <a:t>phuse</a:t>
            </a:r>
            <a:r>
              <a:rPr lang="en-GB" b="1" dirty="0"/>
              <a:t>-workshop</a:t>
            </a:r>
            <a:r>
              <a:rPr lang="en-GB" dirty="0"/>
              <a:t> project </a:t>
            </a:r>
          </a:p>
          <a:p>
            <a:pPr marL="742950" lvl="1" indent="-285750">
              <a:spcAft>
                <a:spcPts val="1200"/>
              </a:spcAft>
            </a:pPr>
            <a:r>
              <a:rPr lang="en-GB" i="1" dirty="0"/>
              <a:t>(If not, raise your hand and a facilitator can help you)</a:t>
            </a:r>
          </a:p>
          <a:p>
            <a:pPr marL="285750" indent="-285750">
              <a:spcAft>
                <a:spcPts val="1200"/>
              </a:spcAft>
            </a:pPr>
            <a:r>
              <a:rPr lang="en-GB" dirty="0"/>
              <a:t>Clicking on the project will open an </a:t>
            </a:r>
            <a:r>
              <a:rPr lang="en-GB" dirty="0" err="1"/>
              <a:t>RStudio</a:t>
            </a:r>
            <a:r>
              <a:rPr lang="en-GB" dirty="0"/>
              <a:t> Session with dummy data available and all required packages pre-installed - you can use this to try out the hands-on exercise of your choosing</a:t>
            </a:r>
          </a:p>
          <a:p>
            <a:pPr marL="0" indent="0">
              <a:buNone/>
            </a:pPr>
            <a:r>
              <a:rPr lang="en-GB" b="1" i="1" dirty="0"/>
              <a:t>			</a:t>
            </a:r>
          </a:p>
          <a:p>
            <a:pPr marL="0" indent="0">
              <a:buNone/>
            </a:pPr>
            <a:r>
              <a:rPr lang="en-GB" b="1" i="1" dirty="0">
                <a:solidFill>
                  <a:srgbClr val="FF0000"/>
                </a:solidFill>
              </a:rPr>
              <a:t>	</a:t>
            </a:r>
            <a:endParaRPr dirty="0"/>
          </a:p>
          <a:p>
            <a:pPr marL="0" lvl="0" indent="0" algn="l" rtl="0">
              <a:lnSpc>
                <a:spcPct val="90000"/>
              </a:lnSpc>
              <a:spcBef>
                <a:spcPts val="1000"/>
              </a:spcBef>
              <a:spcAft>
                <a:spcPts val="0"/>
              </a:spcAft>
              <a:buClr>
                <a:schemeClr val="dk1"/>
              </a:buClr>
              <a:buSzPct val="100000"/>
              <a:buNone/>
            </a:pPr>
            <a:endParaRPr dirty="0"/>
          </a:p>
        </p:txBody>
      </p:sp>
      <p:pic>
        <p:nvPicPr>
          <p:cNvPr id="208" name="Google Shape;208;p7" descr="illustration"/>
          <p:cNvPicPr preferRelativeResize="0"/>
          <p:nvPr/>
        </p:nvPicPr>
        <p:blipFill rotWithShape="1">
          <a:blip r:embed="rId3">
            <a:alphaModFix/>
          </a:blip>
          <a:srcRect/>
          <a:stretch/>
        </p:blipFill>
        <p:spPr>
          <a:xfrm>
            <a:off x="155575" y="179751"/>
            <a:ext cx="1202962" cy="1202962"/>
          </a:xfrm>
          <a:prstGeom prst="rect">
            <a:avLst/>
          </a:prstGeom>
          <a:noFill/>
          <a:ln>
            <a:noFill/>
          </a:ln>
        </p:spPr>
      </p:pic>
    </p:spTree>
    <p:extLst>
      <p:ext uri="{BB962C8B-B14F-4D97-AF65-F5344CB8AC3E}">
        <p14:creationId xmlns:p14="http://schemas.microsoft.com/office/powerpoint/2010/main" val="23968638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205"/>
        <p:cNvGrpSpPr/>
        <p:nvPr/>
      </p:nvGrpSpPr>
      <p:grpSpPr>
        <a:xfrm>
          <a:off x="0" y="0"/>
          <a:ext cx="0" cy="0"/>
          <a:chOff x="0" y="0"/>
          <a:chExt cx="0" cy="0"/>
        </a:xfrm>
      </p:grpSpPr>
      <p:sp>
        <p:nvSpPr>
          <p:cNvPr id="206" name="Google Shape;206;p7"/>
          <p:cNvSpPr txBox="1">
            <a:spLocks noGrp="1"/>
          </p:cNvSpPr>
          <p:nvPr>
            <p:ph type="title"/>
          </p:nvPr>
        </p:nvSpPr>
        <p:spPr>
          <a:xfrm>
            <a:off x="1654628" y="365125"/>
            <a:ext cx="9699171" cy="827949"/>
          </a:xfrm>
          <a:prstGeom prst="rect">
            <a:avLst/>
          </a:prstGeom>
          <a:noFill/>
          <a:ln>
            <a:noFill/>
          </a:ln>
        </p:spPr>
        <p:txBody>
          <a:bodyPr spcFirstLastPara="1" wrap="square" lIns="91425" tIns="45700" rIns="91425" bIns="45700" anchor="ctr" anchorCtr="0">
            <a:normAutofit/>
          </a:bodyPr>
          <a:lstStyle/>
          <a:p>
            <a:pPr lvl="0">
              <a:buClr>
                <a:srgbClr val="FF0000"/>
              </a:buClr>
              <a:buSzPts val="4400"/>
            </a:pPr>
            <a:r>
              <a:rPr lang="en-GB" b="1" dirty="0">
                <a:solidFill>
                  <a:srgbClr val="FF0000"/>
                </a:solidFill>
              </a:rPr>
              <a:t>Hands-on Trial – Step-by-Step</a:t>
            </a:r>
            <a:endParaRPr b="1" u="sng" dirty="0">
              <a:solidFill>
                <a:srgbClr val="FF0000"/>
              </a:solidFill>
            </a:endParaRPr>
          </a:p>
        </p:txBody>
      </p:sp>
      <p:sp>
        <p:nvSpPr>
          <p:cNvPr id="207" name="Google Shape;207;p7"/>
          <p:cNvSpPr txBox="1">
            <a:spLocks noGrp="1"/>
          </p:cNvSpPr>
          <p:nvPr>
            <p:ph type="body" idx="1"/>
          </p:nvPr>
        </p:nvSpPr>
        <p:spPr>
          <a:xfrm>
            <a:off x="838200" y="1628503"/>
            <a:ext cx="10515600" cy="4470740"/>
          </a:xfrm>
          <a:prstGeom prst="rect">
            <a:avLst/>
          </a:prstGeom>
          <a:noFill/>
          <a:ln>
            <a:noFill/>
          </a:ln>
        </p:spPr>
        <p:txBody>
          <a:bodyPr spcFirstLastPara="1" wrap="square" lIns="91425" tIns="45700" rIns="91425" bIns="45700" anchor="t" anchorCtr="0">
            <a:normAutofit fontScale="85000" lnSpcReduction="20000"/>
          </a:bodyPr>
          <a:lstStyle/>
          <a:p>
            <a:pPr marL="342900">
              <a:spcAft>
                <a:spcPts val="1200"/>
              </a:spcAft>
              <a:buFont typeface="+mj-lt"/>
              <a:buAutoNum type="arabicPeriod"/>
            </a:pPr>
            <a:r>
              <a:rPr lang="en-GB" dirty="0"/>
              <a:t>Click the link in the email </a:t>
            </a:r>
            <a:r>
              <a:rPr lang="en-GB" sz="2000" i="1" dirty="0"/>
              <a:t>“Michael Stackhouse has invited you to access a space on </a:t>
            </a:r>
            <a:r>
              <a:rPr lang="en-GB" sz="2000" i="1" dirty="0" err="1"/>
              <a:t>RStudio</a:t>
            </a:r>
            <a:r>
              <a:rPr lang="en-GB" sz="2000" i="1" dirty="0"/>
              <a:t> Cloud”</a:t>
            </a:r>
            <a:r>
              <a:rPr lang="en-GB" dirty="0"/>
              <a:t> and sign up</a:t>
            </a:r>
          </a:p>
          <a:p>
            <a:pPr marL="342900">
              <a:spcAft>
                <a:spcPts val="1200"/>
              </a:spcAft>
              <a:buFont typeface="+mj-lt"/>
              <a:buAutoNum type="arabicPeriod"/>
            </a:pPr>
            <a:r>
              <a:rPr lang="en-GB" dirty="0"/>
              <a:t>Open the </a:t>
            </a:r>
            <a:r>
              <a:rPr lang="en-GB" dirty="0" err="1"/>
              <a:t>pharmaverse</a:t>
            </a:r>
            <a:r>
              <a:rPr lang="en-GB" dirty="0"/>
              <a:t>-</a:t>
            </a:r>
            <a:r>
              <a:rPr lang="en-GB" dirty="0" err="1"/>
              <a:t>phuse</a:t>
            </a:r>
            <a:r>
              <a:rPr lang="en-GB" dirty="0"/>
              <a:t>-workshop project </a:t>
            </a:r>
          </a:p>
          <a:p>
            <a:pPr marL="342900">
              <a:spcAft>
                <a:spcPts val="1200"/>
              </a:spcAft>
              <a:buFont typeface="+mj-lt"/>
              <a:buAutoNum type="arabicPeriod"/>
            </a:pPr>
            <a:r>
              <a:rPr lang="en-GB" dirty="0"/>
              <a:t>In the bottom-right window, navigate to </a:t>
            </a:r>
            <a:r>
              <a:rPr lang="en-GB" dirty="0" err="1"/>
              <a:t>admiral_exercises</a:t>
            </a:r>
            <a:r>
              <a:rPr lang="en-GB" dirty="0"/>
              <a:t> and then the level of your choice</a:t>
            </a:r>
          </a:p>
          <a:p>
            <a:pPr marL="342900">
              <a:spcAft>
                <a:spcPts val="1200"/>
              </a:spcAft>
              <a:buFont typeface="+mj-lt"/>
              <a:buAutoNum type="arabicPeriod"/>
            </a:pPr>
            <a:r>
              <a:rPr lang="en-GB" dirty="0"/>
              <a:t>Download the Exercise Sheet which talks you through what you need to do</a:t>
            </a:r>
          </a:p>
          <a:p>
            <a:pPr marL="342900">
              <a:spcAft>
                <a:spcPts val="1200"/>
              </a:spcAft>
              <a:buFont typeface="+mj-lt"/>
              <a:buAutoNum type="arabicPeriod"/>
            </a:pPr>
            <a:r>
              <a:rPr lang="en-GB" dirty="0"/>
              <a:t>Open the R program (e.g. </a:t>
            </a:r>
            <a:r>
              <a:rPr lang="en-GB" dirty="0" err="1"/>
              <a:t>beginner_exercise.R</a:t>
            </a:r>
            <a:r>
              <a:rPr lang="en-GB" dirty="0"/>
              <a:t>)  </a:t>
            </a:r>
          </a:p>
          <a:p>
            <a:pPr marL="342900">
              <a:spcAft>
                <a:spcPts val="1200"/>
              </a:spcAft>
              <a:buFont typeface="+mj-lt"/>
              <a:buAutoNum type="arabicPeriod"/>
            </a:pPr>
            <a:r>
              <a:rPr lang="en-GB" dirty="0"/>
              <a:t>Work through the exercises and then compare against the Solution sheet</a:t>
            </a:r>
          </a:p>
          <a:p>
            <a:pPr marL="342900">
              <a:spcAft>
                <a:spcPts val="1200"/>
              </a:spcAft>
              <a:buFont typeface="+mj-lt"/>
              <a:buAutoNum type="arabicPeriod"/>
            </a:pPr>
            <a:r>
              <a:rPr lang="en-GB" dirty="0"/>
              <a:t>Repeat for </a:t>
            </a:r>
            <a:r>
              <a:rPr lang="en-GB" dirty="0" err="1"/>
              <a:t>rtables</a:t>
            </a:r>
            <a:r>
              <a:rPr lang="en-GB" dirty="0"/>
              <a:t> and </a:t>
            </a:r>
            <a:r>
              <a:rPr lang="en-GB" dirty="0" err="1"/>
              <a:t>Tplyr</a:t>
            </a:r>
            <a:endParaRPr lang="en-GB" dirty="0"/>
          </a:p>
          <a:p>
            <a:pPr marL="0" lvl="0" indent="0" algn="l" rtl="0">
              <a:lnSpc>
                <a:spcPct val="90000"/>
              </a:lnSpc>
              <a:spcBef>
                <a:spcPts val="1000"/>
              </a:spcBef>
              <a:spcAft>
                <a:spcPts val="0"/>
              </a:spcAft>
              <a:buClr>
                <a:schemeClr val="dk1"/>
              </a:buClr>
              <a:buSzPct val="100000"/>
              <a:buNone/>
            </a:pPr>
            <a:endParaRPr dirty="0"/>
          </a:p>
          <a:p>
            <a:pPr marL="0" lvl="0" indent="0" algn="l" rtl="0">
              <a:lnSpc>
                <a:spcPct val="90000"/>
              </a:lnSpc>
              <a:spcBef>
                <a:spcPts val="1000"/>
              </a:spcBef>
              <a:spcAft>
                <a:spcPts val="0"/>
              </a:spcAft>
              <a:buClr>
                <a:schemeClr val="dk1"/>
              </a:buClr>
              <a:buSzPct val="100000"/>
              <a:buNone/>
            </a:pPr>
            <a:endParaRPr dirty="0"/>
          </a:p>
        </p:txBody>
      </p:sp>
      <p:pic>
        <p:nvPicPr>
          <p:cNvPr id="208" name="Google Shape;208;p7" descr="illustration"/>
          <p:cNvPicPr preferRelativeResize="0"/>
          <p:nvPr/>
        </p:nvPicPr>
        <p:blipFill rotWithShape="1">
          <a:blip r:embed="rId3">
            <a:alphaModFix/>
          </a:blip>
          <a:srcRect/>
          <a:stretch/>
        </p:blipFill>
        <p:spPr>
          <a:xfrm>
            <a:off x="155575" y="179751"/>
            <a:ext cx="1202962" cy="1202962"/>
          </a:xfrm>
          <a:prstGeom prst="rect">
            <a:avLst/>
          </a:prstGeom>
          <a:noFill/>
          <a:ln>
            <a:noFill/>
          </a:ln>
        </p:spPr>
      </p:pic>
    </p:spTree>
    <p:extLst>
      <p:ext uri="{BB962C8B-B14F-4D97-AF65-F5344CB8AC3E}">
        <p14:creationId xmlns:p14="http://schemas.microsoft.com/office/powerpoint/2010/main" val="24099089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373"/>
        <p:cNvGrpSpPr/>
        <p:nvPr/>
      </p:nvGrpSpPr>
      <p:grpSpPr>
        <a:xfrm>
          <a:off x="0" y="0"/>
          <a:ext cx="0" cy="0"/>
          <a:chOff x="0" y="0"/>
          <a:chExt cx="0" cy="0"/>
        </a:xfrm>
      </p:grpSpPr>
      <p:sp>
        <p:nvSpPr>
          <p:cNvPr id="374" name="Google Shape;374;p16"/>
          <p:cNvSpPr txBox="1">
            <a:spLocks noGrp="1"/>
          </p:cNvSpPr>
          <p:nvPr>
            <p:ph type="ctrTitle"/>
          </p:nvPr>
        </p:nvSpPr>
        <p:spPr>
          <a:xfrm>
            <a:off x="1553183" y="1423921"/>
            <a:ext cx="9144000" cy="23876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rgbClr val="FF0000"/>
              </a:buClr>
              <a:buSzPts val="6000"/>
              <a:buFont typeface="Calibri"/>
              <a:buNone/>
            </a:pPr>
            <a:r>
              <a:rPr lang="en-GB" b="1">
                <a:solidFill>
                  <a:srgbClr val="FF0000"/>
                </a:solidFill>
              </a:rPr>
              <a:t>R-Shiny demo</a:t>
            </a:r>
            <a:endParaRPr/>
          </a:p>
        </p:txBody>
      </p:sp>
      <p:pic>
        <p:nvPicPr>
          <p:cNvPr id="375" name="Google Shape;375;p16" descr="illustration"/>
          <p:cNvPicPr preferRelativeResize="0"/>
          <p:nvPr/>
        </p:nvPicPr>
        <p:blipFill rotWithShape="1">
          <a:blip r:embed="rId3">
            <a:alphaModFix/>
          </a:blip>
          <a:srcRect/>
          <a:stretch/>
        </p:blipFill>
        <p:spPr>
          <a:xfrm>
            <a:off x="155575" y="179751"/>
            <a:ext cx="1202962" cy="1202962"/>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162"/>
        <p:cNvGrpSpPr/>
        <p:nvPr/>
      </p:nvGrpSpPr>
      <p:grpSpPr>
        <a:xfrm>
          <a:off x="0" y="0"/>
          <a:ext cx="0" cy="0"/>
          <a:chOff x="0" y="0"/>
          <a:chExt cx="0" cy="0"/>
        </a:xfrm>
      </p:grpSpPr>
      <p:sp>
        <p:nvSpPr>
          <p:cNvPr id="163" name="Google Shape;163;p2"/>
          <p:cNvSpPr txBox="1">
            <a:spLocks noGrp="1"/>
          </p:cNvSpPr>
          <p:nvPr>
            <p:ph type="title"/>
          </p:nvPr>
        </p:nvSpPr>
        <p:spPr>
          <a:xfrm>
            <a:off x="1654628" y="365125"/>
            <a:ext cx="9699171" cy="827949"/>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FF0000"/>
              </a:buClr>
              <a:buSzPts val="4400"/>
              <a:buFont typeface="Calibri"/>
              <a:buNone/>
            </a:pPr>
            <a:r>
              <a:rPr lang="en-GB" b="1">
                <a:solidFill>
                  <a:srgbClr val="FF0000"/>
                </a:solidFill>
              </a:rPr>
              <a:t>Ice-Breaker</a:t>
            </a:r>
            <a:endParaRPr/>
          </a:p>
        </p:txBody>
      </p:sp>
      <p:sp>
        <p:nvSpPr>
          <p:cNvPr id="164" name="Google Shape;164;p2"/>
          <p:cNvSpPr txBox="1">
            <a:spLocks noGrp="1"/>
          </p:cNvSpPr>
          <p:nvPr>
            <p:ph type="body" idx="1"/>
          </p:nvPr>
        </p:nvSpPr>
        <p:spPr>
          <a:xfrm>
            <a:off x="838200" y="2013625"/>
            <a:ext cx="10515600" cy="4163337"/>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GB"/>
              <a:t>Firstly, it is a pleasure to be F2F and interact with colleagues across the industry in person once more</a:t>
            </a:r>
            <a:endParaRPr/>
          </a:p>
          <a:p>
            <a:pPr marL="228600" lvl="0" indent="-228600" algn="l" rtl="0">
              <a:lnSpc>
                <a:spcPct val="90000"/>
              </a:lnSpc>
              <a:spcBef>
                <a:spcPts val="1000"/>
              </a:spcBef>
              <a:spcAft>
                <a:spcPts val="0"/>
              </a:spcAft>
              <a:buClr>
                <a:schemeClr val="dk1"/>
              </a:buClr>
              <a:buSzPts val="2800"/>
              <a:buChar char="•"/>
            </a:pPr>
            <a:r>
              <a:rPr lang="en-GB"/>
              <a:t>Just to get us all warmed up in the room, please turn to the people sat around you and discuss the following question….</a:t>
            </a:r>
            <a:endParaRPr/>
          </a:p>
          <a:p>
            <a:pPr marL="228600" lvl="0" indent="-50800" algn="l" rtl="0">
              <a:lnSpc>
                <a:spcPct val="90000"/>
              </a:lnSpc>
              <a:spcBef>
                <a:spcPts val="1000"/>
              </a:spcBef>
              <a:spcAft>
                <a:spcPts val="0"/>
              </a:spcAft>
              <a:buClr>
                <a:schemeClr val="dk1"/>
              </a:buClr>
              <a:buSzPts val="2800"/>
              <a:buNone/>
            </a:pPr>
            <a:endParaRPr/>
          </a:p>
          <a:p>
            <a:pPr marL="0" lvl="0" indent="0" algn="ctr" rtl="0">
              <a:lnSpc>
                <a:spcPct val="90000"/>
              </a:lnSpc>
              <a:spcBef>
                <a:spcPts val="1000"/>
              </a:spcBef>
              <a:spcAft>
                <a:spcPts val="0"/>
              </a:spcAft>
              <a:buClr>
                <a:srgbClr val="FF0000"/>
              </a:buClr>
              <a:buSzPts val="2800"/>
              <a:buNone/>
            </a:pPr>
            <a:r>
              <a:rPr lang="en-GB" i="1">
                <a:solidFill>
                  <a:srgbClr val="FF0000"/>
                </a:solidFill>
              </a:rPr>
              <a:t>Although the COVID-19 pandemic has touched and shaped each of our lives in ways we will never forget, for you were there any personal unexpected “silver linings” you’ll take from the past 2-3 years?</a:t>
            </a:r>
            <a:endParaRPr/>
          </a:p>
        </p:txBody>
      </p:sp>
      <p:pic>
        <p:nvPicPr>
          <p:cNvPr id="165" name="Google Shape;165;p2" descr="illustration"/>
          <p:cNvPicPr preferRelativeResize="0"/>
          <p:nvPr/>
        </p:nvPicPr>
        <p:blipFill rotWithShape="1">
          <a:blip r:embed="rId3">
            <a:alphaModFix/>
          </a:blip>
          <a:srcRect/>
          <a:stretch/>
        </p:blipFill>
        <p:spPr>
          <a:xfrm>
            <a:off x="155575" y="179751"/>
            <a:ext cx="1202962" cy="1202962"/>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379"/>
        <p:cNvGrpSpPr/>
        <p:nvPr/>
      </p:nvGrpSpPr>
      <p:grpSpPr>
        <a:xfrm>
          <a:off x="0" y="0"/>
          <a:ext cx="0" cy="0"/>
          <a:chOff x="0" y="0"/>
          <a:chExt cx="0" cy="0"/>
        </a:xfrm>
      </p:grpSpPr>
      <p:sp>
        <p:nvSpPr>
          <p:cNvPr id="380" name="Google Shape;380;g117badf9a25_0_11"/>
          <p:cNvSpPr txBox="1">
            <a:spLocks noGrp="1"/>
          </p:cNvSpPr>
          <p:nvPr>
            <p:ph type="title"/>
          </p:nvPr>
        </p:nvSpPr>
        <p:spPr>
          <a:xfrm>
            <a:off x="1654628" y="365125"/>
            <a:ext cx="9699300" cy="8280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FF0000"/>
              </a:buClr>
              <a:buSzPts val="4400"/>
              <a:buFont typeface="Calibri"/>
              <a:buNone/>
            </a:pPr>
            <a:r>
              <a:rPr lang="en-GB" b="1">
                <a:solidFill>
                  <a:srgbClr val="FF0000"/>
                </a:solidFill>
              </a:rPr>
              <a:t>Shiny Examples</a:t>
            </a:r>
            <a:endParaRPr/>
          </a:p>
        </p:txBody>
      </p:sp>
      <p:pic>
        <p:nvPicPr>
          <p:cNvPr id="381" name="Google Shape;381;g117badf9a25_0_11" descr="illustration"/>
          <p:cNvPicPr preferRelativeResize="0"/>
          <p:nvPr/>
        </p:nvPicPr>
        <p:blipFill rotWithShape="1">
          <a:blip r:embed="rId3">
            <a:alphaModFix/>
          </a:blip>
          <a:srcRect/>
          <a:stretch/>
        </p:blipFill>
        <p:spPr>
          <a:xfrm>
            <a:off x="155575" y="179751"/>
            <a:ext cx="1202962" cy="1202962"/>
          </a:xfrm>
          <a:prstGeom prst="rect">
            <a:avLst/>
          </a:prstGeom>
          <a:noFill/>
          <a:ln>
            <a:noFill/>
          </a:ln>
        </p:spPr>
      </p:pic>
      <p:pic>
        <p:nvPicPr>
          <p:cNvPr id="382" name="Google Shape;382;g117badf9a25_0_11"/>
          <p:cNvPicPr preferRelativeResize="0"/>
          <p:nvPr/>
        </p:nvPicPr>
        <p:blipFill>
          <a:blip r:embed="rId4">
            <a:alphaModFix/>
          </a:blip>
          <a:stretch>
            <a:fillRect/>
          </a:stretch>
        </p:blipFill>
        <p:spPr>
          <a:xfrm>
            <a:off x="1358525" y="1335700"/>
            <a:ext cx="2803502" cy="1568751"/>
          </a:xfrm>
          <a:prstGeom prst="rect">
            <a:avLst/>
          </a:prstGeom>
          <a:noFill/>
          <a:ln>
            <a:noFill/>
          </a:ln>
        </p:spPr>
      </p:pic>
      <p:pic>
        <p:nvPicPr>
          <p:cNvPr id="383" name="Google Shape;383;g117badf9a25_0_11"/>
          <p:cNvPicPr preferRelativeResize="0"/>
          <p:nvPr/>
        </p:nvPicPr>
        <p:blipFill>
          <a:blip r:embed="rId5">
            <a:alphaModFix/>
          </a:blip>
          <a:stretch>
            <a:fillRect/>
          </a:stretch>
        </p:blipFill>
        <p:spPr>
          <a:xfrm>
            <a:off x="1358525" y="3047025"/>
            <a:ext cx="2801044" cy="1568749"/>
          </a:xfrm>
          <a:prstGeom prst="rect">
            <a:avLst/>
          </a:prstGeom>
          <a:noFill/>
          <a:ln>
            <a:noFill/>
          </a:ln>
        </p:spPr>
      </p:pic>
      <p:pic>
        <p:nvPicPr>
          <p:cNvPr id="384" name="Google Shape;384;g117badf9a25_0_11"/>
          <p:cNvPicPr preferRelativeResize="0"/>
          <p:nvPr/>
        </p:nvPicPr>
        <p:blipFill>
          <a:blip r:embed="rId6">
            <a:alphaModFix/>
          </a:blip>
          <a:stretch>
            <a:fillRect/>
          </a:stretch>
        </p:blipFill>
        <p:spPr>
          <a:xfrm>
            <a:off x="1357301" y="4758354"/>
            <a:ext cx="2805944" cy="1568750"/>
          </a:xfrm>
          <a:prstGeom prst="rect">
            <a:avLst/>
          </a:prstGeom>
          <a:noFill/>
          <a:ln>
            <a:noFill/>
          </a:ln>
        </p:spPr>
      </p:pic>
      <p:sp>
        <p:nvSpPr>
          <p:cNvPr id="385" name="Google Shape;385;g117badf9a25_0_11"/>
          <p:cNvSpPr txBox="1"/>
          <p:nvPr/>
        </p:nvSpPr>
        <p:spPr>
          <a:xfrm>
            <a:off x="4535925" y="1898975"/>
            <a:ext cx="3679800" cy="364800"/>
          </a:xfrm>
          <a:prstGeom prst="rect">
            <a:avLst/>
          </a:prstGeom>
          <a:noFill/>
          <a:ln>
            <a:noFill/>
          </a:ln>
        </p:spPr>
        <p:txBody>
          <a:bodyPr spcFirstLastPara="1" wrap="square" lIns="91425" tIns="91425" rIns="91425" bIns="91425" anchor="ctr" anchorCtr="0">
            <a:spAutoFit/>
          </a:bodyPr>
          <a:lstStyle/>
          <a:p>
            <a:pPr marL="0" marR="0" lvl="0" indent="0" algn="l" rtl="0">
              <a:lnSpc>
                <a:spcPct val="90000"/>
              </a:lnSpc>
              <a:spcBef>
                <a:spcPts val="0"/>
              </a:spcBef>
              <a:spcAft>
                <a:spcPts val="0"/>
              </a:spcAft>
              <a:buClr>
                <a:srgbClr val="FF0000"/>
              </a:buClr>
              <a:buSzPts val="4400"/>
              <a:buFont typeface="Calibri"/>
              <a:buNone/>
            </a:pPr>
            <a:r>
              <a:rPr lang="en-GB" sz="1300" b="1">
                <a:solidFill>
                  <a:srgbClr val="FF0000"/>
                </a:solidFill>
                <a:latin typeface="Calibri"/>
                <a:ea typeface="Calibri"/>
                <a:cs typeface="Calibri"/>
                <a:sym typeface="Calibri"/>
              </a:rPr>
              <a:t>https://genentech.shinyapps.io/teal_efficacy/</a:t>
            </a:r>
            <a:endParaRPr sz="1300" b="1">
              <a:solidFill>
                <a:srgbClr val="FF0000"/>
              </a:solidFill>
              <a:latin typeface="Calibri"/>
              <a:ea typeface="Calibri"/>
              <a:cs typeface="Calibri"/>
              <a:sym typeface="Calibri"/>
            </a:endParaRPr>
          </a:p>
        </p:txBody>
      </p:sp>
      <p:sp>
        <p:nvSpPr>
          <p:cNvPr id="386" name="Google Shape;386;g117badf9a25_0_11"/>
          <p:cNvSpPr txBox="1"/>
          <p:nvPr/>
        </p:nvSpPr>
        <p:spPr>
          <a:xfrm>
            <a:off x="4664375" y="3950350"/>
            <a:ext cx="3679800" cy="364800"/>
          </a:xfrm>
          <a:prstGeom prst="rect">
            <a:avLst/>
          </a:prstGeom>
          <a:noFill/>
          <a:ln>
            <a:noFill/>
          </a:ln>
        </p:spPr>
        <p:txBody>
          <a:bodyPr spcFirstLastPara="1" wrap="square" lIns="91425" tIns="91425" rIns="91425" bIns="91425" anchor="ctr" anchorCtr="0">
            <a:spAutoFit/>
          </a:bodyPr>
          <a:lstStyle/>
          <a:p>
            <a:pPr marL="0" marR="0" lvl="0" indent="0" algn="l" rtl="0">
              <a:lnSpc>
                <a:spcPct val="90000"/>
              </a:lnSpc>
              <a:spcBef>
                <a:spcPts val="0"/>
              </a:spcBef>
              <a:spcAft>
                <a:spcPts val="0"/>
              </a:spcAft>
              <a:buNone/>
            </a:pPr>
            <a:r>
              <a:rPr lang="en-GB" sz="1300" b="1">
                <a:solidFill>
                  <a:srgbClr val="FF0000"/>
                </a:solidFill>
                <a:latin typeface="Calibri"/>
                <a:ea typeface="Calibri"/>
                <a:cs typeface="Calibri"/>
                <a:sym typeface="Calibri"/>
              </a:rPr>
              <a:t>https://genentech.shinyapps.io/teal_exploratory/</a:t>
            </a:r>
            <a:endParaRPr sz="1300" b="1">
              <a:solidFill>
                <a:srgbClr val="FF0000"/>
              </a:solidFill>
              <a:latin typeface="Calibri"/>
              <a:ea typeface="Calibri"/>
              <a:cs typeface="Calibri"/>
              <a:sym typeface="Calibri"/>
            </a:endParaRPr>
          </a:p>
        </p:txBody>
      </p:sp>
      <p:sp>
        <p:nvSpPr>
          <p:cNvPr id="387" name="Google Shape;387;g117badf9a25_0_11"/>
          <p:cNvSpPr txBox="1"/>
          <p:nvPr/>
        </p:nvSpPr>
        <p:spPr>
          <a:xfrm>
            <a:off x="4777400" y="5360325"/>
            <a:ext cx="3679800" cy="364800"/>
          </a:xfrm>
          <a:prstGeom prst="rect">
            <a:avLst/>
          </a:prstGeom>
          <a:noFill/>
          <a:ln>
            <a:noFill/>
          </a:ln>
        </p:spPr>
        <p:txBody>
          <a:bodyPr spcFirstLastPara="1" wrap="square" lIns="91425" tIns="91425" rIns="91425" bIns="91425" anchor="ctr" anchorCtr="0">
            <a:spAutoFit/>
          </a:bodyPr>
          <a:lstStyle/>
          <a:p>
            <a:pPr marL="0" marR="0" lvl="0" indent="0" algn="l" rtl="0">
              <a:lnSpc>
                <a:spcPct val="90000"/>
              </a:lnSpc>
              <a:spcBef>
                <a:spcPts val="0"/>
              </a:spcBef>
              <a:spcAft>
                <a:spcPts val="0"/>
              </a:spcAft>
              <a:buNone/>
            </a:pPr>
            <a:r>
              <a:rPr lang="en-GB" sz="1300" b="1">
                <a:solidFill>
                  <a:srgbClr val="FF0000"/>
                </a:solidFill>
                <a:latin typeface="Calibri"/>
                <a:ea typeface="Calibri"/>
                <a:cs typeface="Calibri"/>
                <a:sym typeface="Calibri"/>
              </a:rPr>
              <a:t>https://genentech.shinyapps.io/teal_sadfety/</a:t>
            </a:r>
            <a:endParaRPr sz="1300" b="1">
              <a:solidFill>
                <a:srgbClr val="FF0000"/>
              </a:solidFill>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391"/>
        <p:cNvGrpSpPr/>
        <p:nvPr/>
      </p:nvGrpSpPr>
      <p:grpSpPr>
        <a:xfrm>
          <a:off x="0" y="0"/>
          <a:ext cx="0" cy="0"/>
          <a:chOff x="0" y="0"/>
          <a:chExt cx="0" cy="0"/>
        </a:xfrm>
      </p:grpSpPr>
      <p:sp>
        <p:nvSpPr>
          <p:cNvPr id="392" name="Google Shape;392;g117badf9a25_0_75"/>
          <p:cNvSpPr txBox="1">
            <a:spLocks noGrp="1"/>
          </p:cNvSpPr>
          <p:nvPr>
            <p:ph type="title"/>
          </p:nvPr>
        </p:nvSpPr>
        <p:spPr>
          <a:xfrm>
            <a:off x="1654628" y="365125"/>
            <a:ext cx="9699300" cy="8280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FF0000"/>
              </a:buClr>
              <a:buSzPts val="4400"/>
              <a:buFont typeface="Calibri"/>
              <a:buNone/>
            </a:pPr>
            <a:r>
              <a:rPr lang="en-GB" b="1">
                <a:solidFill>
                  <a:srgbClr val="FF0000"/>
                </a:solidFill>
              </a:rPr>
              <a:t>Shiny Demo</a:t>
            </a:r>
            <a:endParaRPr/>
          </a:p>
        </p:txBody>
      </p:sp>
      <p:pic>
        <p:nvPicPr>
          <p:cNvPr id="393" name="Google Shape;393;g117badf9a25_0_75" descr="illustration"/>
          <p:cNvPicPr preferRelativeResize="0"/>
          <p:nvPr/>
        </p:nvPicPr>
        <p:blipFill rotWithShape="1">
          <a:blip r:embed="rId3">
            <a:alphaModFix/>
          </a:blip>
          <a:srcRect/>
          <a:stretch/>
        </p:blipFill>
        <p:spPr>
          <a:xfrm>
            <a:off x="155575" y="179751"/>
            <a:ext cx="1202962" cy="1202962"/>
          </a:xfrm>
          <a:prstGeom prst="rect">
            <a:avLst/>
          </a:prstGeom>
          <a:noFill/>
          <a:ln>
            <a:noFill/>
          </a:ln>
        </p:spPr>
      </p:pic>
      <p:sp>
        <p:nvSpPr>
          <p:cNvPr id="394" name="Google Shape;394;g117badf9a25_0_75"/>
          <p:cNvSpPr txBox="1"/>
          <p:nvPr/>
        </p:nvSpPr>
        <p:spPr>
          <a:xfrm>
            <a:off x="5650950" y="3246600"/>
            <a:ext cx="1157700" cy="517200"/>
          </a:xfrm>
          <a:prstGeom prst="rect">
            <a:avLst/>
          </a:prstGeom>
          <a:noFill/>
          <a:ln>
            <a:noFill/>
          </a:ln>
        </p:spPr>
        <p:txBody>
          <a:bodyPr spcFirstLastPara="1" wrap="square" lIns="91425" tIns="91425" rIns="91425" bIns="91425" anchor="ctr" anchorCtr="0">
            <a:spAutoFit/>
          </a:bodyPr>
          <a:lstStyle/>
          <a:p>
            <a:pPr marL="0" marR="0" lvl="0" indent="0" algn="l" rtl="0">
              <a:lnSpc>
                <a:spcPct val="90000"/>
              </a:lnSpc>
              <a:spcBef>
                <a:spcPts val="0"/>
              </a:spcBef>
              <a:spcAft>
                <a:spcPts val="0"/>
              </a:spcAft>
              <a:buNone/>
            </a:pPr>
            <a:r>
              <a:rPr lang="en-GB" sz="2400" b="1">
                <a:solidFill>
                  <a:srgbClr val="FF0000"/>
                </a:solidFill>
                <a:latin typeface="Calibri"/>
                <a:ea typeface="Calibri"/>
                <a:cs typeface="Calibri"/>
                <a:sym typeface="Calibri"/>
              </a:rPr>
              <a:t>DEMO</a:t>
            </a:r>
            <a:endParaRPr sz="2400" b="1">
              <a:solidFill>
                <a:srgbClr val="FF0000"/>
              </a:solidFill>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398"/>
        <p:cNvGrpSpPr/>
        <p:nvPr/>
      </p:nvGrpSpPr>
      <p:grpSpPr>
        <a:xfrm>
          <a:off x="0" y="0"/>
          <a:ext cx="0" cy="0"/>
          <a:chOff x="0" y="0"/>
          <a:chExt cx="0" cy="0"/>
        </a:xfrm>
      </p:grpSpPr>
      <p:sp>
        <p:nvSpPr>
          <p:cNvPr id="399" name="Google Shape;399;p17"/>
          <p:cNvSpPr txBox="1">
            <a:spLocks noGrp="1"/>
          </p:cNvSpPr>
          <p:nvPr>
            <p:ph type="ctrTitle"/>
          </p:nvPr>
        </p:nvSpPr>
        <p:spPr>
          <a:xfrm>
            <a:off x="1553183" y="1423921"/>
            <a:ext cx="9144000" cy="23876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rgbClr val="FF0000"/>
              </a:buClr>
              <a:buSzPts val="6000"/>
              <a:buFont typeface="Calibri"/>
              <a:buNone/>
            </a:pPr>
            <a:r>
              <a:rPr lang="en-GB" b="1">
                <a:solidFill>
                  <a:srgbClr val="FF0000"/>
                </a:solidFill>
              </a:rPr>
              <a:t>Governance &amp; contributions</a:t>
            </a:r>
            <a:endParaRPr/>
          </a:p>
        </p:txBody>
      </p:sp>
      <p:pic>
        <p:nvPicPr>
          <p:cNvPr id="400" name="Google Shape;400;p17" descr="illustration"/>
          <p:cNvPicPr preferRelativeResize="0"/>
          <p:nvPr/>
        </p:nvPicPr>
        <p:blipFill rotWithShape="1">
          <a:blip r:embed="rId3">
            <a:alphaModFix/>
          </a:blip>
          <a:srcRect/>
          <a:stretch/>
        </p:blipFill>
        <p:spPr>
          <a:xfrm>
            <a:off x="155575" y="179751"/>
            <a:ext cx="1202962" cy="1202962"/>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391"/>
        <p:cNvGrpSpPr/>
        <p:nvPr/>
      </p:nvGrpSpPr>
      <p:grpSpPr>
        <a:xfrm>
          <a:off x="0" y="0"/>
          <a:ext cx="0" cy="0"/>
          <a:chOff x="0" y="0"/>
          <a:chExt cx="0" cy="0"/>
        </a:xfrm>
      </p:grpSpPr>
      <p:sp>
        <p:nvSpPr>
          <p:cNvPr id="392" name="Google Shape;392;g117badf9a25_0_75"/>
          <p:cNvSpPr txBox="1">
            <a:spLocks noGrp="1"/>
          </p:cNvSpPr>
          <p:nvPr>
            <p:ph type="title"/>
          </p:nvPr>
        </p:nvSpPr>
        <p:spPr>
          <a:xfrm>
            <a:off x="1654628" y="365125"/>
            <a:ext cx="9699300" cy="8280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FF0000"/>
              </a:buClr>
              <a:buSzPts val="4400"/>
              <a:buFont typeface="Calibri"/>
              <a:buNone/>
            </a:pPr>
            <a:r>
              <a:rPr lang="en-GB" b="1" dirty="0">
                <a:solidFill>
                  <a:srgbClr val="FF0000"/>
                </a:solidFill>
              </a:rPr>
              <a:t>Who can contribute?</a:t>
            </a:r>
            <a:endParaRPr dirty="0"/>
          </a:p>
        </p:txBody>
      </p:sp>
      <p:pic>
        <p:nvPicPr>
          <p:cNvPr id="393" name="Google Shape;393;g117badf9a25_0_75" descr="illustration"/>
          <p:cNvPicPr preferRelativeResize="0"/>
          <p:nvPr/>
        </p:nvPicPr>
        <p:blipFill rotWithShape="1">
          <a:blip r:embed="rId3">
            <a:alphaModFix/>
          </a:blip>
          <a:srcRect/>
          <a:stretch/>
        </p:blipFill>
        <p:spPr>
          <a:xfrm>
            <a:off x="155575" y="179751"/>
            <a:ext cx="1202962" cy="1202962"/>
          </a:xfrm>
          <a:prstGeom prst="rect">
            <a:avLst/>
          </a:prstGeom>
          <a:noFill/>
          <a:ln>
            <a:noFill/>
          </a:ln>
        </p:spPr>
      </p:pic>
      <p:graphicFrame>
        <p:nvGraphicFramePr>
          <p:cNvPr id="5" name="Content Placeholder 3">
            <a:extLst>
              <a:ext uri="{FF2B5EF4-FFF2-40B4-BE49-F238E27FC236}">
                <a16:creationId xmlns:a16="http://schemas.microsoft.com/office/drawing/2014/main" id="{366D025D-F8A5-4D23-9541-1DC2596505B4}"/>
              </a:ext>
            </a:extLst>
          </p:cNvPr>
          <p:cNvGraphicFramePr>
            <a:graphicFrameLocks/>
          </p:cNvGraphicFramePr>
          <p:nvPr>
            <p:extLst>
              <p:ext uri="{D42A27DB-BD31-4B8C-83A1-F6EECF244321}">
                <p14:modId xmlns:p14="http://schemas.microsoft.com/office/powerpoint/2010/main" val="2867369459"/>
              </p:ext>
            </p:extLst>
          </p:nvPr>
        </p:nvGraphicFramePr>
        <p:xfrm>
          <a:off x="838201" y="1825625"/>
          <a:ext cx="10515600" cy="383483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3751527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391"/>
        <p:cNvGrpSpPr/>
        <p:nvPr/>
      </p:nvGrpSpPr>
      <p:grpSpPr>
        <a:xfrm>
          <a:off x="0" y="0"/>
          <a:ext cx="0" cy="0"/>
          <a:chOff x="0" y="0"/>
          <a:chExt cx="0" cy="0"/>
        </a:xfrm>
      </p:grpSpPr>
      <p:sp>
        <p:nvSpPr>
          <p:cNvPr id="392" name="Google Shape;392;g117badf9a25_0_75"/>
          <p:cNvSpPr txBox="1">
            <a:spLocks noGrp="1"/>
          </p:cNvSpPr>
          <p:nvPr>
            <p:ph type="title"/>
          </p:nvPr>
        </p:nvSpPr>
        <p:spPr>
          <a:xfrm>
            <a:off x="1654628" y="365125"/>
            <a:ext cx="9699300" cy="8280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FF0000"/>
              </a:buClr>
              <a:buSzPts val="4400"/>
              <a:buFont typeface="Calibri"/>
              <a:buNone/>
            </a:pPr>
            <a:r>
              <a:rPr lang="en-GB" b="1" dirty="0">
                <a:solidFill>
                  <a:srgbClr val="FF0000"/>
                </a:solidFill>
              </a:rPr>
              <a:t>Contributor Roles</a:t>
            </a:r>
            <a:endParaRPr dirty="0"/>
          </a:p>
        </p:txBody>
      </p:sp>
      <p:pic>
        <p:nvPicPr>
          <p:cNvPr id="393" name="Google Shape;393;g117badf9a25_0_75" descr="illustration"/>
          <p:cNvPicPr preferRelativeResize="0"/>
          <p:nvPr/>
        </p:nvPicPr>
        <p:blipFill rotWithShape="1">
          <a:blip r:embed="rId3">
            <a:alphaModFix/>
          </a:blip>
          <a:srcRect/>
          <a:stretch/>
        </p:blipFill>
        <p:spPr>
          <a:xfrm>
            <a:off x="155575" y="179751"/>
            <a:ext cx="1202962" cy="1202962"/>
          </a:xfrm>
          <a:prstGeom prst="rect">
            <a:avLst/>
          </a:prstGeom>
          <a:noFill/>
          <a:ln>
            <a:noFill/>
          </a:ln>
        </p:spPr>
      </p:pic>
      <p:graphicFrame>
        <p:nvGraphicFramePr>
          <p:cNvPr id="6" name="Table 4">
            <a:extLst>
              <a:ext uri="{FF2B5EF4-FFF2-40B4-BE49-F238E27FC236}">
                <a16:creationId xmlns:a16="http://schemas.microsoft.com/office/drawing/2014/main" id="{73302F26-B3E3-42E9-B3C7-D43C7CCE67FF}"/>
              </a:ext>
            </a:extLst>
          </p:cNvPr>
          <p:cNvGraphicFramePr>
            <a:graphicFrameLocks/>
          </p:cNvGraphicFramePr>
          <p:nvPr>
            <p:extLst>
              <p:ext uri="{D42A27DB-BD31-4B8C-83A1-F6EECF244321}">
                <p14:modId xmlns:p14="http://schemas.microsoft.com/office/powerpoint/2010/main" val="720970841"/>
              </p:ext>
            </p:extLst>
          </p:nvPr>
        </p:nvGraphicFramePr>
        <p:xfrm>
          <a:off x="1312170" y="1477077"/>
          <a:ext cx="9567659" cy="3971154"/>
        </p:xfrm>
        <a:graphic>
          <a:graphicData uri="http://schemas.openxmlformats.org/drawingml/2006/table">
            <a:tbl>
              <a:tblPr firstRow="1" bandRow="1">
                <a:tableStyleId>{5C22544A-7EE6-4342-B048-85BDC9FD1C3A}</a:tableStyleId>
              </a:tblPr>
              <a:tblGrid>
                <a:gridCol w="3724560">
                  <a:extLst>
                    <a:ext uri="{9D8B030D-6E8A-4147-A177-3AD203B41FA5}">
                      <a16:colId xmlns:a16="http://schemas.microsoft.com/office/drawing/2014/main" val="2913861390"/>
                    </a:ext>
                  </a:extLst>
                </a:gridCol>
                <a:gridCol w="5843099">
                  <a:extLst>
                    <a:ext uri="{9D8B030D-6E8A-4147-A177-3AD203B41FA5}">
                      <a16:colId xmlns:a16="http://schemas.microsoft.com/office/drawing/2014/main" val="1274294375"/>
                    </a:ext>
                  </a:extLst>
                </a:gridCol>
              </a:tblGrid>
              <a:tr h="714118">
                <a:tc>
                  <a:txBody>
                    <a:bodyPr/>
                    <a:lstStyle/>
                    <a:p>
                      <a:pPr algn="ctr"/>
                      <a:r>
                        <a:rPr lang="en-US" sz="2400" b="1" dirty="0"/>
                        <a:t>Commitment Level</a:t>
                      </a:r>
                    </a:p>
                  </a:txBody>
                  <a:tcPr anchor="ctr"/>
                </a:tc>
                <a:tc>
                  <a:txBody>
                    <a:bodyPr/>
                    <a:lstStyle/>
                    <a:p>
                      <a:pPr algn="ctr"/>
                      <a:r>
                        <a:rPr lang="en-US" sz="2400" b="1" dirty="0"/>
                        <a:t>Description</a:t>
                      </a:r>
                    </a:p>
                  </a:txBody>
                  <a:tcPr anchor="ctr"/>
                </a:tc>
                <a:extLst>
                  <a:ext uri="{0D108BD9-81ED-4DB2-BD59-A6C34878D82A}">
                    <a16:rowId xmlns:a16="http://schemas.microsoft.com/office/drawing/2014/main" val="1686033317"/>
                  </a:ext>
                </a:extLst>
              </a:tr>
              <a:tr h="1142589">
                <a:tc>
                  <a:txBody>
                    <a:bodyPr/>
                    <a:lstStyle/>
                    <a:p>
                      <a:pPr algn="ctr" fontAlgn="t"/>
                      <a:r>
                        <a:rPr lang="en-US" sz="2400" b="1">
                          <a:effectLst/>
                        </a:rPr>
                        <a:t>Council representative</a:t>
                      </a:r>
                    </a:p>
                  </a:txBody>
                  <a:tcPr anchor="ctr"/>
                </a:tc>
                <a:tc>
                  <a:txBody>
                    <a:bodyPr/>
                    <a:lstStyle/>
                    <a:p>
                      <a:pPr algn="ctr" fontAlgn="t"/>
                      <a:r>
                        <a:rPr lang="en-US" sz="1800" b="0" dirty="0">
                          <a:effectLst/>
                        </a:rPr>
                        <a:t>Strategy and decision-making body across pharmaverse, e.g. to highlight gaps, initiate collaborations, and to select pharmaverse preferred packages</a:t>
                      </a:r>
                    </a:p>
                  </a:txBody>
                  <a:tcPr anchor="ctr"/>
                </a:tc>
                <a:extLst>
                  <a:ext uri="{0D108BD9-81ED-4DB2-BD59-A6C34878D82A}">
                    <a16:rowId xmlns:a16="http://schemas.microsoft.com/office/drawing/2014/main" val="1729690997"/>
                  </a:ext>
                </a:extLst>
              </a:tr>
              <a:tr h="809334">
                <a:tc>
                  <a:txBody>
                    <a:bodyPr/>
                    <a:lstStyle/>
                    <a:p>
                      <a:pPr algn="ctr" fontAlgn="t"/>
                      <a:r>
                        <a:rPr lang="en-US" sz="2400" b="1" dirty="0">
                          <a:effectLst/>
                        </a:rPr>
                        <a:t>Package co-lead</a:t>
                      </a:r>
                    </a:p>
                  </a:txBody>
                  <a:tcPr anchor="ctr"/>
                </a:tc>
                <a:tc>
                  <a:txBody>
                    <a:bodyPr/>
                    <a:lstStyle/>
                    <a:p>
                      <a:pPr algn="ctr" fontAlgn="t"/>
                      <a:r>
                        <a:rPr lang="en-US" sz="1800" b="0" dirty="0">
                          <a:effectLst/>
                        </a:rPr>
                        <a:t>Strategy lead and maintainer for a specific pharmaverse package or codebase</a:t>
                      </a:r>
                    </a:p>
                  </a:txBody>
                  <a:tcPr anchor="ctr"/>
                </a:tc>
                <a:extLst>
                  <a:ext uri="{0D108BD9-81ED-4DB2-BD59-A6C34878D82A}">
                    <a16:rowId xmlns:a16="http://schemas.microsoft.com/office/drawing/2014/main" val="2099754176"/>
                  </a:ext>
                </a:extLst>
              </a:tr>
              <a:tr h="618902">
                <a:tc>
                  <a:txBody>
                    <a:bodyPr/>
                    <a:lstStyle/>
                    <a:p>
                      <a:pPr algn="ctr" fontAlgn="t"/>
                      <a:r>
                        <a:rPr lang="en-US" sz="2400" b="1" dirty="0">
                          <a:effectLst/>
                        </a:rPr>
                        <a:t>Individual contributor</a:t>
                      </a:r>
                    </a:p>
                  </a:txBody>
                  <a:tcPr anchor="ctr"/>
                </a:tc>
                <a:tc>
                  <a:txBody>
                    <a:bodyPr/>
                    <a:lstStyle/>
                    <a:p>
                      <a:pPr algn="ctr" fontAlgn="t"/>
                      <a:r>
                        <a:rPr lang="en-US" sz="1800" b="0" dirty="0">
                          <a:effectLst/>
                        </a:rPr>
                        <a:t>Development contributor to any pharmaverse package or codebase</a:t>
                      </a:r>
                    </a:p>
                  </a:txBody>
                  <a:tcPr anchor="ctr"/>
                </a:tc>
                <a:extLst>
                  <a:ext uri="{0D108BD9-81ED-4DB2-BD59-A6C34878D82A}">
                    <a16:rowId xmlns:a16="http://schemas.microsoft.com/office/drawing/2014/main" val="4195900599"/>
                  </a:ext>
                </a:extLst>
              </a:tr>
              <a:tr h="618902">
                <a:tc>
                  <a:txBody>
                    <a:bodyPr/>
                    <a:lstStyle/>
                    <a:p>
                      <a:pPr algn="ctr" fontAlgn="t"/>
                      <a:r>
                        <a:rPr lang="en-US" sz="2400" b="1" dirty="0">
                          <a:effectLst/>
                        </a:rPr>
                        <a:t>Working Group Member</a:t>
                      </a:r>
                    </a:p>
                  </a:txBody>
                  <a:tcPr anchor="ctr"/>
                </a:tc>
                <a:tc>
                  <a:txBody>
                    <a:bodyPr/>
                    <a:lstStyle/>
                    <a:p>
                      <a:pPr algn="ctr" fontAlgn="t"/>
                      <a:r>
                        <a:rPr lang="en-US" sz="1800" b="0" dirty="0">
                          <a:effectLst/>
                        </a:rPr>
                        <a:t>Participant in Pharmaverse Working groups</a:t>
                      </a:r>
                    </a:p>
                  </a:txBody>
                  <a:tcPr anchor="ctr"/>
                </a:tc>
                <a:extLst>
                  <a:ext uri="{0D108BD9-81ED-4DB2-BD59-A6C34878D82A}">
                    <a16:rowId xmlns:a16="http://schemas.microsoft.com/office/drawing/2014/main" val="1238749702"/>
                  </a:ext>
                </a:extLst>
              </a:tr>
            </a:tbl>
          </a:graphicData>
        </a:graphic>
      </p:graphicFrame>
    </p:spTree>
    <p:extLst>
      <p:ext uri="{BB962C8B-B14F-4D97-AF65-F5344CB8AC3E}">
        <p14:creationId xmlns:p14="http://schemas.microsoft.com/office/powerpoint/2010/main" val="11191219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391"/>
        <p:cNvGrpSpPr/>
        <p:nvPr/>
      </p:nvGrpSpPr>
      <p:grpSpPr>
        <a:xfrm>
          <a:off x="0" y="0"/>
          <a:ext cx="0" cy="0"/>
          <a:chOff x="0" y="0"/>
          <a:chExt cx="0" cy="0"/>
        </a:xfrm>
      </p:grpSpPr>
      <p:sp>
        <p:nvSpPr>
          <p:cNvPr id="392" name="Google Shape;392;g117badf9a25_0_75"/>
          <p:cNvSpPr txBox="1">
            <a:spLocks noGrp="1"/>
          </p:cNvSpPr>
          <p:nvPr>
            <p:ph type="title"/>
          </p:nvPr>
        </p:nvSpPr>
        <p:spPr>
          <a:xfrm>
            <a:off x="1654628" y="365125"/>
            <a:ext cx="9699300" cy="8280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FF0000"/>
              </a:buClr>
              <a:buSzPts val="4400"/>
              <a:buFont typeface="Calibri"/>
              <a:buNone/>
            </a:pPr>
            <a:r>
              <a:rPr lang="en-GB" b="1" dirty="0">
                <a:solidFill>
                  <a:srgbClr val="FF0000"/>
                </a:solidFill>
              </a:rPr>
              <a:t>Council Representatives</a:t>
            </a:r>
            <a:endParaRPr dirty="0"/>
          </a:p>
        </p:txBody>
      </p:sp>
      <p:pic>
        <p:nvPicPr>
          <p:cNvPr id="393" name="Google Shape;393;g117badf9a25_0_75" descr="illustration"/>
          <p:cNvPicPr preferRelativeResize="0"/>
          <p:nvPr/>
        </p:nvPicPr>
        <p:blipFill rotWithShape="1">
          <a:blip r:embed="rId3">
            <a:alphaModFix/>
          </a:blip>
          <a:srcRect/>
          <a:stretch/>
        </p:blipFill>
        <p:spPr>
          <a:xfrm>
            <a:off x="155575" y="179751"/>
            <a:ext cx="1202962" cy="1202962"/>
          </a:xfrm>
          <a:prstGeom prst="rect">
            <a:avLst/>
          </a:prstGeom>
          <a:noFill/>
          <a:ln>
            <a:noFill/>
          </a:ln>
        </p:spPr>
      </p:pic>
      <p:graphicFrame>
        <p:nvGraphicFramePr>
          <p:cNvPr id="5" name="Content Placeholder 3">
            <a:extLst>
              <a:ext uri="{FF2B5EF4-FFF2-40B4-BE49-F238E27FC236}">
                <a16:creationId xmlns:a16="http://schemas.microsoft.com/office/drawing/2014/main" id="{E4CCCFE4-090D-4315-84C3-189B21B268F1}"/>
              </a:ext>
            </a:extLst>
          </p:cNvPr>
          <p:cNvGraphicFramePr>
            <a:graphicFrameLocks/>
          </p:cNvGraphicFramePr>
          <p:nvPr>
            <p:extLst>
              <p:ext uri="{D42A27DB-BD31-4B8C-83A1-F6EECF244321}">
                <p14:modId xmlns:p14="http://schemas.microsoft.com/office/powerpoint/2010/main" val="3202115815"/>
              </p:ext>
            </p:extLst>
          </p:nvPr>
        </p:nvGraphicFramePr>
        <p:xfrm>
          <a:off x="458727" y="1925467"/>
          <a:ext cx="11033838" cy="383483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42921090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391"/>
        <p:cNvGrpSpPr/>
        <p:nvPr/>
      </p:nvGrpSpPr>
      <p:grpSpPr>
        <a:xfrm>
          <a:off x="0" y="0"/>
          <a:ext cx="0" cy="0"/>
          <a:chOff x="0" y="0"/>
          <a:chExt cx="0" cy="0"/>
        </a:xfrm>
      </p:grpSpPr>
      <p:sp>
        <p:nvSpPr>
          <p:cNvPr id="392" name="Google Shape;392;g117badf9a25_0_75"/>
          <p:cNvSpPr txBox="1">
            <a:spLocks noGrp="1"/>
          </p:cNvSpPr>
          <p:nvPr>
            <p:ph type="title"/>
          </p:nvPr>
        </p:nvSpPr>
        <p:spPr>
          <a:xfrm>
            <a:off x="1654628" y="365125"/>
            <a:ext cx="9699300" cy="8280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FF0000"/>
              </a:buClr>
              <a:buSzPts val="4400"/>
              <a:buFont typeface="Calibri"/>
              <a:buNone/>
            </a:pPr>
            <a:r>
              <a:rPr lang="en-GB" b="1" dirty="0">
                <a:solidFill>
                  <a:srgbClr val="FF0000"/>
                </a:solidFill>
              </a:rPr>
              <a:t>Package Co-lead</a:t>
            </a:r>
            <a:endParaRPr dirty="0"/>
          </a:p>
        </p:txBody>
      </p:sp>
      <p:pic>
        <p:nvPicPr>
          <p:cNvPr id="393" name="Google Shape;393;g117badf9a25_0_75" descr="illustration"/>
          <p:cNvPicPr preferRelativeResize="0"/>
          <p:nvPr/>
        </p:nvPicPr>
        <p:blipFill rotWithShape="1">
          <a:blip r:embed="rId3">
            <a:alphaModFix/>
          </a:blip>
          <a:srcRect/>
          <a:stretch/>
        </p:blipFill>
        <p:spPr>
          <a:xfrm>
            <a:off x="155575" y="179751"/>
            <a:ext cx="1202962" cy="1202962"/>
          </a:xfrm>
          <a:prstGeom prst="rect">
            <a:avLst/>
          </a:prstGeom>
          <a:noFill/>
          <a:ln>
            <a:noFill/>
          </a:ln>
        </p:spPr>
      </p:pic>
      <p:graphicFrame>
        <p:nvGraphicFramePr>
          <p:cNvPr id="6" name="Content Placeholder 3">
            <a:extLst>
              <a:ext uri="{FF2B5EF4-FFF2-40B4-BE49-F238E27FC236}">
                <a16:creationId xmlns:a16="http://schemas.microsoft.com/office/drawing/2014/main" id="{5D4B7041-61F7-4603-86E1-2B7FE42A9379}"/>
              </a:ext>
            </a:extLst>
          </p:cNvPr>
          <p:cNvGraphicFramePr>
            <a:graphicFrameLocks/>
          </p:cNvGraphicFramePr>
          <p:nvPr>
            <p:extLst>
              <p:ext uri="{D42A27DB-BD31-4B8C-83A1-F6EECF244321}">
                <p14:modId xmlns:p14="http://schemas.microsoft.com/office/powerpoint/2010/main" val="1202028090"/>
              </p:ext>
            </p:extLst>
          </p:nvPr>
        </p:nvGraphicFramePr>
        <p:xfrm>
          <a:off x="516477" y="1888960"/>
          <a:ext cx="11159045" cy="383483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3016420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391"/>
        <p:cNvGrpSpPr/>
        <p:nvPr/>
      </p:nvGrpSpPr>
      <p:grpSpPr>
        <a:xfrm>
          <a:off x="0" y="0"/>
          <a:ext cx="0" cy="0"/>
          <a:chOff x="0" y="0"/>
          <a:chExt cx="0" cy="0"/>
        </a:xfrm>
      </p:grpSpPr>
      <p:sp>
        <p:nvSpPr>
          <p:cNvPr id="392" name="Google Shape;392;g117badf9a25_0_75"/>
          <p:cNvSpPr txBox="1">
            <a:spLocks noGrp="1"/>
          </p:cNvSpPr>
          <p:nvPr>
            <p:ph type="title"/>
          </p:nvPr>
        </p:nvSpPr>
        <p:spPr>
          <a:xfrm>
            <a:off x="1654628" y="365125"/>
            <a:ext cx="9699300" cy="8280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FF0000"/>
              </a:buClr>
              <a:buSzPts val="4400"/>
              <a:buFont typeface="Calibri"/>
              <a:buNone/>
            </a:pPr>
            <a:r>
              <a:rPr lang="en-GB" b="1" dirty="0">
                <a:solidFill>
                  <a:srgbClr val="FF0000"/>
                </a:solidFill>
              </a:rPr>
              <a:t>Individual Contributor</a:t>
            </a:r>
            <a:endParaRPr dirty="0"/>
          </a:p>
        </p:txBody>
      </p:sp>
      <p:pic>
        <p:nvPicPr>
          <p:cNvPr id="393" name="Google Shape;393;g117badf9a25_0_75" descr="illustration"/>
          <p:cNvPicPr preferRelativeResize="0"/>
          <p:nvPr/>
        </p:nvPicPr>
        <p:blipFill rotWithShape="1">
          <a:blip r:embed="rId3">
            <a:alphaModFix/>
          </a:blip>
          <a:srcRect/>
          <a:stretch/>
        </p:blipFill>
        <p:spPr>
          <a:xfrm>
            <a:off x="155575" y="179751"/>
            <a:ext cx="1202962" cy="1202962"/>
          </a:xfrm>
          <a:prstGeom prst="rect">
            <a:avLst/>
          </a:prstGeom>
          <a:noFill/>
          <a:ln>
            <a:noFill/>
          </a:ln>
        </p:spPr>
      </p:pic>
      <p:graphicFrame>
        <p:nvGraphicFramePr>
          <p:cNvPr id="5" name="Content Placeholder 3">
            <a:extLst>
              <a:ext uri="{FF2B5EF4-FFF2-40B4-BE49-F238E27FC236}">
                <a16:creationId xmlns:a16="http://schemas.microsoft.com/office/drawing/2014/main" id="{0A179911-5EB6-4DA6-BE84-8CDA6A9B38DB}"/>
              </a:ext>
            </a:extLst>
          </p:cNvPr>
          <p:cNvGraphicFramePr>
            <a:graphicFrameLocks/>
          </p:cNvGraphicFramePr>
          <p:nvPr>
            <p:extLst>
              <p:ext uri="{D42A27DB-BD31-4B8C-83A1-F6EECF244321}">
                <p14:modId xmlns:p14="http://schemas.microsoft.com/office/powerpoint/2010/main" val="3568304412"/>
              </p:ext>
            </p:extLst>
          </p:nvPr>
        </p:nvGraphicFramePr>
        <p:xfrm>
          <a:off x="516477" y="1840834"/>
          <a:ext cx="11159045" cy="383483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5539350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404"/>
        <p:cNvGrpSpPr/>
        <p:nvPr/>
      </p:nvGrpSpPr>
      <p:grpSpPr>
        <a:xfrm>
          <a:off x="0" y="0"/>
          <a:ext cx="0" cy="0"/>
          <a:chOff x="0" y="0"/>
          <a:chExt cx="0" cy="0"/>
        </a:xfrm>
      </p:grpSpPr>
      <p:sp>
        <p:nvSpPr>
          <p:cNvPr id="405" name="Google Shape;405;p18"/>
          <p:cNvSpPr txBox="1">
            <a:spLocks noGrp="1"/>
          </p:cNvSpPr>
          <p:nvPr>
            <p:ph type="ctrTitle"/>
          </p:nvPr>
        </p:nvSpPr>
        <p:spPr>
          <a:xfrm>
            <a:off x="1553183" y="1423921"/>
            <a:ext cx="9144000" cy="23876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rgbClr val="FF0000"/>
              </a:buClr>
              <a:buSzPts val="6000"/>
              <a:buFont typeface="Calibri"/>
              <a:buNone/>
            </a:pPr>
            <a:r>
              <a:rPr lang="en-GB" b="1">
                <a:solidFill>
                  <a:srgbClr val="FF0000"/>
                </a:solidFill>
              </a:rPr>
              <a:t>Panel</a:t>
            </a:r>
            <a:endParaRPr/>
          </a:p>
        </p:txBody>
      </p:sp>
      <p:pic>
        <p:nvPicPr>
          <p:cNvPr id="406" name="Google Shape;406;p18" descr="illustration"/>
          <p:cNvPicPr preferRelativeResize="0"/>
          <p:nvPr/>
        </p:nvPicPr>
        <p:blipFill rotWithShape="1">
          <a:blip r:embed="rId3">
            <a:alphaModFix/>
          </a:blip>
          <a:srcRect/>
          <a:stretch/>
        </p:blipFill>
        <p:spPr>
          <a:xfrm>
            <a:off x="155575" y="179751"/>
            <a:ext cx="1202962" cy="1202962"/>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410"/>
        <p:cNvGrpSpPr/>
        <p:nvPr/>
      </p:nvGrpSpPr>
      <p:grpSpPr>
        <a:xfrm>
          <a:off x="0" y="0"/>
          <a:ext cx="0" cy="0"/>
          <a:chOff x="0" y="0"/>
          <a:chExt cx="0" cy="0"/>
        </a:xfrm>
      </p:grpSpPr>
      <p:sp>
        <p:nvSpPr>
          <p:cNvPr id="411" name="Google Shape;411;p19"/>
          <p:cNvSpPr txBox="1">
            <a:spLocks noGrp="1"/>
          </p:cNvSpPr>
          <p:nvPr>
            <p:ph type="ctrTitle"/>
          </p:nvPr>
        </p:nvSpPr>
        <p:spPr>
          <a:xfrm>
            <a:off x="1553183" y="1423921"/>
            <a:ext cx="9144000" cy="23876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rgbClr val="FF0000"/>
              </a:buClr>
              <a:buSzPts val="6000"/>
              <a:buFont typeface="Calibri"/>
              <a:buNone/>
            </a:pPr>
            <a:r>
              <a:rPr lang="en-GB" b="1">
                <a:solidFill>
                  <a:srgbClr val="FF0000"/>
                </a:solidFill>
              </a:rPr>
              <a:t>Closing</a:t>
            </a:r>
            <a:endParaRPr/>
          </a:p>
        </p:txBody>
      </p:sp>
      <p:pic>
        <p:nvPicPr>
          <p:cNvPr id="412" name="Google Shape;412;p19" descr="illustration"/>
          <p:cNvPicPr preferRelativeResize="0"/>
          <p:nvPr/>
        </p:nvPicPr>
        <p:blipFill rotWithShape="1">
          <a:blip r:embed="rId3">
            <a:alphaModFix/>
          </a:blip>
          <a:srcRect/>
          <a:stretch/>
        </p:blipFill>
        <p:spPr>
          <a:xfrm>
            <a:off x="155575" y="179751"/>
            <a:ext cx="1202962" cy="1202962"/>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169"/>
        <p:cNvGrpSpPr/>
        <p:nvPr/>
      </p:nvGrpSpPr>
      <p:grpSpPr>
        <a:xfrm>
          <a:off x="0" y="0"/>
          <a:ext cx="0" cy="0"/>
          <a:chOff x="0" y="0"/>
          <a:chExt cx="0" cy="0"/>
        </a:xfrm>
      </p:grpSpPr>
      <p:pic>
        <p:nvPicPr>
          <p:cNvPr id="170" name="Google Shape;170;p3" descr="illustration"/>
          <p:cNvPicPr preferRelativeResize="0"/>
          <p:nvPr/>
        </p:nvPicPr>
        <p:blipFill rotWithShape="1">
          <a:blip r:embed="rId3">
            <a:alphaModFix/>
          </a:blip>
          <a:srcRect/>
          <a:stretch/>
        </p:blipFill>
        <p:spPr>
          <a:xfrm>
            <a:off x="155575" y="179751"/>
            <a:ext cx="1202962" cy="1202962"/>
          </a:xfrm>
          <a:prstGeom prst="rect">
            <a:avLst/>
          </a:prstGeom>
          <a:noFill/>
          <a:ln>
            <a:noFill/>
          </a:ln>
        </p:spPr>
      </p:pic>
      <p:grpSp>
        <p:nvGrpSpPr>
          <p:cNvPr id="171" name="Google Shape;171;p3"/>
          <p:cNvGrpSpPr/>
          <p:nvPr/>
        </p:nvGrpSpPr>
        <p:grpSpPr>
          <a:xfrm>
            <a:off x="1465544" y="755758"/>
            <a:ext cx="4136956" cy="5946909"/>
            <a:chOff x="1465544" y="755758"/>
            <a:chExt cx="4136956" cy="5946909"/>
          </a:xfrm>
        </p:grpSpPr>
        <p:pic>
          <p:nvPicPr>
            <p:cNvPr id="172" name="Google Shape;172;p3"/>
            <p:cNvPicPr preferRelativeResize="0"/>
            <p:nvPr/>
          </p:nvPicPr>
          <p:blipFill rotWithShape="1">
            <a:blip r:embed="rId4">
              <a:alphaModFix/>
            </a:blip>
            <a:srcRect/>
            <a:stretch/>
          </p:blipFill>
          <p:spPr>
            <a:xfrm>
              <a:off x="1465545" y="755758"/>
              <a:ext cx="4136955" cy="3582935"/>
            </a:xfrm>
            <a:prstGeom prst="rect">
              <a:avLst/>
            </a:prstGeom>
            <a:noFill/>
            <a:ln>
              <a:noFill/>
            </a:ln>
          </p:spPr>
        </p:pic>
        <p:pic>
          <p:nvPicPr>
            <p:cNvPr id="173" name="Google Shape;173;p3"/>
            <p:cNvPicPr preferRelativeResize="0"/>
            <p:nvPr/>
          </p:nvPicPr>
          <p:blipFill rotWithShape="1">
            <a:blip r:embed="rId5">
              <a:alphaModFix/>
            </a:blip>
            <a:srcRect/>
            <a:stretch/>
          </p:blipFill>
          <p:spPr>
            <a:xfrm>
              <a:off x="1465544" y="4338693"/>
              <a:ext cx="4136955" cy="2363974"/>
            </a:xfrm>
            <a:prstGeom prst="rect">
              <a:avLst/>
            </a:prstGeom>
            <a:noFill/>
            <a:ln>
              <a:noFill/>
            </a:ln>
          </p:spPr>
        </p:pic>
      </p:grpSp>
      <p:grpSp>
        <p:nvGrpSpPr>
          <p:cNvPr id="174" name="Google Shape;174;p3"/>
          <p:cNvGrpSpPr/>
          <p:nvPr/>
        </p:nvGrpSpPr>
        <p:grpSpPr>
          <a:xfrm>
            <a:off x="5772198" y="1480885"/>
            <a:ext cx="6066046" cy="4248587"/>
            <a:chOff x="5772198" y="1665712"/>
            <a:chExt cx="6066046" cy="4248587"/>
          </a:xfrm>
        </p:grpSpPr>
        <p:pic>
          <p:nvPicPr>
            <p:cNvPr id="175" name="Google Shape;175;p3"/>
            <p:cNvPicPr preferRelativeResize="0"/>
            <p:nvPr/>
          </p:nvPicPr>
          <p:blipFill rotWithShape="1">
            <a:blip r:embed="rId6">
              <a:alphaModFix/>
            </a:blip>
            <a:srcRect/>
            <a:stretch/>
          </p:blipFill>
          <p:spPr>
            <a:xfrm>
              <a:off x="6717161" y="1665712"/>
              <a:ext cx="4458086" cy="1333616"/>
            </a:xfrm>
            <a:prstGeom prst="rect">
              <a:avLst/>
            </a:prstGeom>
            <a:noFill/>
            <a:ln>
              <a:noFill/>
            </a:ln>
          </p:spPr>
        </p:pic>
        <p:pic>
          <p:nvPicPr>
            <p:cNvPr id="176" name="Google Shape;176;p3"/>
            <p:cNvPicPr preferRelativeResize="0"/>
            <p:nvPr/>
          </p:nvPicPr>
          <p:blipFill rotWithShape="1">
            <a:blip r:embed="rId7">
              <a:alphaModFix/>
            </a:blip>
            <a:srcRect/>
            <a:stretch/>
          </p:blipFill>
          <p:spPr>
            <a:xfrm>
              <a:off x="5913181" y="4893131"/>
              <a:ext cx="5784081" cy="1021168"/>
            </a:xfrm>
            <a:prstGeom prst="rect">
              <a:avLst/>
            </a:prstGeom>
            <a:noFill/>
            <a:ln>
              <a:noFill/>
            </a:ln>
          </p:spPr>
        </p:pic>
        <p:pic>
          <p:nvPicPr>
            <p:cNvPr id="177" name="Google Shape;177;p3"/>
            <p:cNvPicPr preferRelativeResize="0"/>
            <p:nvPr/>
          </p:nvPicPr>
          <p:blipFill rotWithShape="1">
            <a:blip r:embed="rId8">
              <a:alphaModFix/>
            </a:blip>
            <a:srcRect/>
            <a:stretch/>
          </p:blipFill>
          <p:spPr>
            <a:xfrm>
              <a:off x="5772198" y="3553765"/>
              <a:ext cx="6066046" cy="784928"/>
            </a:xfrm>
            <a:prstGeom prst="rect">
              <a:avLst/>
            </a:prstGeom>
            <a:noFill/>
            <a:ln>
              <a:noFill/>
            </a:ln>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417"/>
        <p:cNvGrpSpPr/>
        <p:nvPr/>
      </p:nvGrpSpPr>
      <p:grpSpPr>
        <a:xfrm>
          <a:off x="0" y="0"/>
          <a:ext cx="0" cy="0"/>
          <a:chOff x="0" y="0"/>
          <a:chExt cx="0" cy="0"/>
        </a:xfrm>
      </p:grpSpPr>
      <p:sp>
        <p:nvSpPr>
          <p:cNvPr id="418" name="Google Shape;418;p20"/>
          <p:cNvSpPr txBox="1">
            <a:spLocks noGrp="1"/>
          </p:cNvSpPr>
          <p:nvPr>
            <p:ph type="title"/>
          </p:nvPr>
        </p:nvSpPr>
        <p:spPr>
          <a:xfrm>
            <a:off x="1654628" y="365125"/>
            <a:ext cx="9699171" cy="827949"/>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FF0000"/>
              </a:buClr>
              <a:buSzPts val="4400"/>
              <a:buFont typeface="Calibri"/>
              <a:buNone/>
            </a:pPr>
            <a:r>
              <a:rPr lang="en-GB" b="1">
                <a:solidFill>
                  <a:srgbClr val="FF0000"/>
                </a:solidFill>
              </a:rPr>
              <a:t>What next for pharmaverse…</a:t>
            </a:r>
            <a:endParaRPr b="1" u="sng">
              <a:solidFill>
                <a:srgbClr val="FF0000"/>
              </a:solidFill>
            </a:endParaRPr>
          </a:p>
        </p:txBody>
      </p:sp>
      <p:sp>
        <p:nvSpPr>
          <p:cNvPr id="419" name="Google Shape;419;p20"/>
          <p:cNvSpPr txBox="1">
            <a:spLocks noGrp="1"/>
          </p:cNvSpPr>
          <p:nvPr>
            <p:ph type="body" idx="1"/>
          </p:nvPr>
        </p:nvSpPr>
        <p:spPr>
          <a:xfrm>
            <a:off x="838200" y="1628503"/>
            <a:ext cx="10515600" cy="447074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800"/>
              <a:buNone/>
            </a:pPr>
            <a:r>
              <a:rPr lang="en-GB"/>
              <a:t>Some further plans and ideas we have:</a:t>
            </a:r>
            <a:endParaRPr/>
          </a:p>
          <a:p>
            <a:pPr marL="0" lvl="0" indent="0" algn="l" rtl="0">
              <a:lnSpc>
                <a:spcPct val="90000"/>
              </a:lnSpc>
              <a:spcBef>
                <a:spcPts val="1000"/>
              </a:spcBef>
              <a:spcAft>
                <a:spcPts val="0"/>
              </a:spcAft>
              <a:buClr>
                <a:schemeClr val="dk1"/>
              </a:buClr>
              <a:buSzPts val="900"/>
              <a:buNone/>
            </a:pPr>
            <a:endParaRPr sz="900"/>
          </a:p>
          <a:p>
            <a:pPr marL="228600" lvl="0" indent="-228600" algn="l" rtl="0">
              <a:lnSpc>
                <a:spcPct val="90000"/>
              </a:lnSpc>
              <a:spcBef>
                <a:spcPts val="1000"/>
              </a:spcBef>
              <a:spcAft>
                <a:spcPts val="0"/>
              </a:spcAft>
              <a:buClr>
                <a:schemeClr val="dk1"/>
              </a:buClr>
              <a:buSzPts val="2800"/>
              <a:buChar char="•"/>
            </a:pPr>
            <a:r>
              <a:rPr lang="en-GB"/>
              <a:t>Curating the pharmaverse package list into an “opinionated” stack </a:t>
            </a:r>
            <a:endParaRPr/>
          </a:p>
          <a:p>
            <a:pPr marL="228600" lvl="0" indent="-228600" algn="l" rtl="0">
              <a:lnSpc>
                <a:spcPct val="90000"/>
              </a:lnSpc>
              <a:spcBef>
                <a:spcPts val="1000"/>
              </a:spcBef>
              <a:spcAft>
                <a:spcPts val="0"/>
              </a:spcAft>
              <a:buClr>
                <a:schemeClr val="dk1"/>
              </a:buClr>
              <a:buSzPts val="2800"/>
              <a:buChar char="•"/>
            </a:pPr>
            <a:r>
              <a:rPr lang="en-GB"/>
              <a:t>Building community and open support model via Slack</a:t>
            </a:r>
            <a:endParaRPr/>
          </a:p>
          <a:p>
            <a:pPr marL="228600" lvl="0" indent="-228600" algn="l" rtl="0">
              <a:lnSpc>
                <a:spcPct val="90000"/>
              </a:lnSpc>
              <a:spcBef>
                <a:spcPts val="1000"/>
              </a:spcBef>
              <a:spcAft>
                <a:spcPts val="0"/>
              </a:spcAft>
              <a:buClr>
                <a:schemeClr val="dk1"/>
              </a:buClr>
              <a:buSzPts val="2800"/>
              <a:buChar char="•"/>
            </a:pPr>
            <a:r>
              <a:rPr lang="en-GB"/>
              <a:t>Enabling new collaborations to target identified common gaps in the clinical reporting flow</a:t>
            </a:r>
            <a:endParaRPr/>
          </a:p>
          <a:p>
            <a:pPr marL="228600" lvl="0" indent="-228600" algn="l" rtl="0">
              <a:lnSpc>
                <a:spcPct val="90000"/>
              </a:lnSpc>
              <a:spcBef>
                <a:spcPts val="1000"/>
              </a:spcBef>
              <a:spcAft>
                <a:spcPts val="0"/>
              </a:spcAft>
              <a:buClr>
                <a:schemeClr val="dk1"/>
              </a:buClr>
              <a:buSzPts val="2800"/>
              <a:buChar char="•"/>
            </a:pPr>
            <a:r>
              <a:rPr lang="en-GB"/>
              <a:t>Helping connect individuals with suitable open source packages to contribute to, </a:t>
            </a:r>
            <a:r>
              <a:rPr lang="en-GB" i="1"/>
              <a:t>e.g. Free agent board / Help wanted Git scrapes</a:t>
            </a:r>
            <a:endParaRPr/>
          </a:p>
          <a:p>
            <a:pPr marL="0" lvl="0" indent="0" algn="l" rtl="0">
              <a:lnSpc>
                <a:spcPct val="90000"/>
              </a:lnSpc>
              <a:spcBef>
                <a:spcPts val="1000"/>
              </a:spcBef>
              <a:spcAft>
                <a:spcPts val="0"/>
              </a:spcAft>
              <a:buClr>
                <a:schemeClr val="dk1"/>
              </a:buClr>
              <a:buSzPts val="2800"/>
              <a:buNone/>
            </a:pPr>
            <a:endParaRPr/>
          </a:p>
          <a:p>
            <a:pPr marL="0" lvl="0" indent="0" algn="l" rtl="0">
              <a:lnSpc>
                <a:spcPct val="90000"/>
              </a:lnSpc>
              <a:spcBef>
                <a:spcPts val="1000"/>
              </a:spcBef>
              <a:spcAft>
                <a:spcPts val="0"/>
              </a:spcAft>
              <a:buClr>
                <a:schemeClr val="dk1"/>
              </a:buClr>
              <a:buSzPts val="2800"/>
              <a:buNone/>
            </a:pPr>
            <a:endParaRPr/>
          </a:p>
          <a:p>
            <a:pPr marL="0" lvl="0" indent="0" algn="l" rtl="0">
              <a:lnSpc>
                <a:spcPct val="90000"/>
              </a:lnSpc>
              <a:spcBef>
                <a:spcPts val="1000"/>
              </a:spcBef>
              <a:spcAft>
                <a:spcPts val="0"/>
              </a:spcAft>
              <a:buClr>
                <a:schemeClr val="dk1"/>
              </a:buClr>
              <a:buSzPts val="2800"/>
              <a:buNone/>
            </a:pPr>
            <a:endParaRPr/>
          </a:p>
        </p:txBody>
      </p:sp>
      <p:pic>
        <p:nvPicPr>
          <p:cNvPr id="420" name="Google Shape;420;p20" descr="illustration"/>
          <p:cNvPicPr preferRelativeResize="0"/>
          <p:nvPr/>
        </p:nvPicPr>
        <p:blipFill rotWithShape="1">
          <a:blip r:embed="rId3">
            <a:alphaModFix/>
          </a:blip>
          <a:srcRect/>
          <a:stretch/>
        </p:blipFill>
        <p:spPr>
          <a:xfrm>
            <a:off x="155575" y="179751"/>
            <a:ext cx="1202962" cy="1202962"/>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424"/>
        <p:cNvGrpSpPr/>
        <p:nvPr/>
      </p:nvGrpSpPr>
      <p:grpSpPr>
        <a:xfrm>
          <a:off x="0" y="0"/>
          <a:ext cx="0" cy="0"/>
          <a:chOff x="0" y="0"/>
          <a:chExt cx="0" cy="0"/>
        </a:xfrm>
      </p:grpSpPr>
      <p:sp>
        <p:nvSpPr>
          <p:cNvPr id="425" name="Google Shape;425;p21"/>
          <p:cNvSpPr txBox="1">
            <a:spLocks noGrp="1"/>
          </p:cNvSpPr>
          <p:nvPr>
            <p:ph type="title"/>
          </p:nvPr>
        </p:nvSpPr>
        <p:spPr>
          <a:xfrm>
            <a:off x="1654628" y="365125"/>
            <a:ext cx="9699171" cy="827949"/>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FF0000"/>
              </a:buClr>
              <a:buSzPts val="4400"/>
              <a:buFont typeface="Calibri"/>
              <a:buNone/>
            </a:pPr>
            <a:r>
              <a:rPr lang="en-GB" b="1">
                <a:solidFill>
                  <a:srgbClr val="FF0000"/>
                </a:solidFill>
              </a:rPr>
              <a:t>A new era of collaboration</a:t>
            </a:r>
            <a:endParaRPr/>
          </a:p>
        </p:txBody>
      </p:sp>
      <p:sp>
        <p:nvSpPr>
          <p:cNvPr id="426" name="Google Shape;426;p21"/>
          <p:cNvSpPr txBox="1">
            <a:spLocks noGrp="1"/>
          </p:cNvSpPr>
          <p:nvPr>
            <p:ph type="body" idx="1"/>
          </p:nvPr>
        </p:nvSpPr>
        <p:spPr>
          <a:xfrm>
            <a:off x="700394" y="1628502"/>
            <a:ext cx="10731229" cy="4820935"/>
          </a:xfrm>
          <a:prstGeom prst="rect">
            <a:avLst/>
          </a:prstGeom>
          <a:noFill/>
          <a:ln>
            <a:noFill/>
          </a:ln>
        </p:spPr>
        <p:txBody>
          <a:bodyPr spcFirstLastPara="1" wrap="square" lIns="91425" tIns="45700" rIns="91425" bIns="45700" anchor="t" anchorCtr="0">
            <a:normAutofit lnSpcReduction="10000"/>
          </a:bodyPr>
          <a:lstStyle/>
          <a:p>
            <a:pPr marL="0" lvl="0" indent="0" algn="ctr" rtl="0">
              <a:lnSpc>
                <a:spcPct val="90000"/>
              </a:lnSpc>
              <a:spcBef>
                <a:spcPts val="0"/>
              </a:spcBef>
              <a:spcAft>
                <a:spcPts val="0"/>
              </a:spcAft>
              <a:buClr>
                <a:schemeClr val="dk1"/>
              </a:buClr>
              <a:buSzPts val="2800"/>
              <a:buNone/>
            </a:pPr>
            <a:r>
              <a:rPr lang="en-GB" b="1"/>
              <a:t>Imagine a world where…</a:t>
            </a:r>
            <a:endParaRPr/>
          </a:p>
          <a:p>
            <a:pPr marL="0" lvl="0" indent="0" algn="ctr" rtl="0">
              <a:lnSpc>
                <a:spcPct val="90000"/>
              </a:lnSpc>
              <a:spcBef>
                <a:spcPts val="1000"/>
              </a:spcBef>
              <a:spcAft>
                <a:spcPts val="0"/>
              </a:spcAft>
              <a:buClr>
                <a:schemeClr val="dk1"/>
              </a:buClr>
              <a:buSzPts val="2800"/>
              <a:buNone/>
            </a:pPr>
            <a:endParaRPr b="1"/>
          </a:p>
          <a:p>
            <a:pPr marL="228600" lvl="0" indent="-228600" algn="ctr" rtl="0">
              <a:lnSpc>
                <a:spcPct val="90000"/>
              </a:lnSpc>
              <a:spcBef>
                <a:spcPts val="1000"/>
              </a:spcBef>
              <a:spcAft>
                <a:spcPts val="0"/>
              </a:spcAft>
              <a:buClr>
                <a:srgbClr val="FF0000"/>
              </a:buClr>
              <a:buSzPts val="1560"/>
              <a:buFont typeface="Noto Sans Symbols"/>
              <a:buChar char="❖"/>
            </a:pPr>
            <a:r>
              <a:rPr lang="en-GB" sz="2600" i="1"/>
              <a:t> Every company (large &amp; small), charity, academic group etc all have access to FREE solutions to support creating a clinical submission</a:t>
            </a:r>
            <a:endParaRPr/>
          </a:p>
          <a:p>
            <a:pPr marL="228600" lvl="0" indent="-228600" algn="ctr" rtl="0">
              <a:lnSpc>
                <a:spcPct val="90000"/>
              </a:lnSpc>
              <a:spcBef>
                <a:spcPts val="1000"/>
              </a:spcBef>
              <a:spcAft>
                <a:spcPts val="0"/>
              </a:spcAft>
              <a:buClr>
                <a:srgbClr val="FF0000"/>
              </a:buClr>
              <a:buSzPts val="1560"/>
              <a:buFont typeface="Noto Sans Symbols"/>
              <a:buChar char="❖"/>
            </a:pPr>
            <a:r>
              <a:rPr lang="en-GB" sz="2600" i="1"/>
              <a:t> Regulators receive more consistent packages delivered using trusted code, thus speeding up approval times and patient access</a:t>
            </a:r>
            <a:endParaRPr/>
          </a:p>
          <a:p>
            <a:pPr marL="228600" lvl="0" indent="-228600" algn="ctr" rtl="0">
              <a:lnSpc>
                <a:spcPct val="90000"/>
              </a:lnSpc>
              <a:spcBef>
                <a:spcPts val="1000"/>
              </a:spcBef>
              <a:spcAft>
                <a:spcPts val="0"/>
              </a:spcAft>
              <a:buClr>
                <a:srgbClr val="FF0000"/>
              </a:buClr>
              <a:buSzPts val="1560"/>
              <a:buFont typeface="Noto Sans Symbols"/>
              <a:buChar char="❖"/>
            </a:pPr>
            <a:r>
              <a:rPr lang="en-GB" sz="2600" i="1"/>
              <a:t> Less resource intensive clinical reporting leads to individual data science talents being freed to help generate new scientific insights</a:t>
            </a:r>
            <a:endParaRPr/>
          </a:p>
          <a:p>
            <a:pPr marL="228600" lvl="0" indent="-228600" algn="ctr" rtl="0">
              <a:lnSpc>
                <a:spcPct val="90000"/>
              </a:lnSpc>
              <a:spcBef>
                <a:spcPts val="1000"/>
              </a:spcBef>
              <a:spcAft>
                <a:spcPts val="0"/>
              </a:spcAft>
              <a:buClr>
                <a:srgbClr val="FF0000"/>
              </a:buClr>
              <a:buSzPts val="1560"/>
              <a:buFont typeface="Noto Sans Symbols"/>
              <a:buChar char="❖"/>
            </a:pPr>
            <a:r>
              <a:rPr lang="en-GB" sz="2600" i="1"/>
              <a:t> Our regulatory pathways are revolutionised in a language-agnostic way opening the doors for less paper-based submissions via interactive tools</a:t>
            </a:r>
            <a:endParaRPr/>
          </a:p>
          <a:p>
            <a:pPr marL="228600" lvl="0" indent="-228600" algn="ctr" rtl="0">
              <a:lnSpc>
                <a:spcPct val="90000"/>
              </a:lnSpc>
              <a:spcBef>
                <a:spcPts val="1000"/>
              </a:spcBef>
              <a:spcAft>
                <a:spcPts val="0"/>
              </a:spcAft>
              <a:buClr>
                <a:srgbClr val="FF0000"/>
              </a:buClr>
              <a:buSzPts val="1560"/>
              <a:buFont typeface="Noto Sans Symbols"/>
              <a:buChar char="❖"/>
            </a:pPr>
            <a:r>
              <a:rPr lang="en-GB" sz="2600" i="1"/>
              <a:t> We ACHIEVE all of the above TOGETHER!</a:t>
            </a:r>
            <a:endParaRPr/>
          </a:p>
        </p:txBody>
      </p:sp>
      <p:pic>
        <p:nvPicPr>
          <p:cNvPr id="427" name="Google Shape;427;p21" descr="illustration"/>
          <p:cNvPicPr preferRelativeResize="0"/>
          <p:nvPr/>
        </p:nvPicPr>
        <p:blipFill rotWithShape="1">
          <a:blip r:embed="rId3">
            <a:alphaModFix/>
          </a:blip>
          <a:srcRect/>
          <a:stretch/>
        </p:blipFill>
        <p:spPr>
          <a:xfrm>
            <a:off x="155575" y="179751"/>
            <a:ext cx="1202962" cy="1202962"/>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431"/>
        <p:cNvGrpSpPr/>
        <p:nvPr/>
      </p:nvGrpSpPr>
      <p:grpSpPr>
        <a:xfrm>
          <a:off x="0" y="0"/>
          <a:ext cx="0" cy="0"/>
          <a:chOff x="0" y="0"/>
          <a:chExt cx="0" cy="0"/>
        </a:xfrm>
      </p:grpSpPr>
      <p:sp>
        <p:nvSpPr>
          <p:cNvPr id="432" name="Google Shape;432;p22"/>
          <p:cNvSpPr txBox="1">
            <a:spLocks noGrp="1"/>
          </p:cNvSpPr>
          <p:nvPr>
            <p:ph type="ctrTitle"/>
          </p:nvPr>
        </p:nvSpPr>
        <p:spPr>
          <a:xfrm>
            <a:off x="1358537" y="1382713"/>
            <a:ext cx="9668692" cy="4737393"/>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rgbClr val="FF0000"/>
              </a:buClr>
              <a:buSzPts val="6000"/>
              <a:buFont typeface="Calibri"/>
              <a:buNone/>
            </a:pPr>
            <a:r>
              <a:rPr lang="en-GB" b="1" i="1">
                <a:solidFill>
                  <a:srgbClr val="FF0000"/>
                </a:solidFill>
              </a:rPr>
              <a:t>Thank you for your engagement today!</a:t>
            </a:r>
            <a:br>
              <a:rPr lang="en-GB" b="1" i="1">
                <a:solidFill>
                  <a:srgbClr val="FF0000"/>
                </a:solidFill>
              </a:rPr>
            </a:br>
            <a:r>
              <a:rPr lang="en-GB" b="1" i="1">
                <a:solidFill>
                  <a:srgbClr val="FF0000"/>
                </a:solidFill>
              </a:rPr>
              <a:t/>
            </a:r>
            <a:br>
              <a:rPr lang="en-GB" b="1" i="1">
                <a:solidFill>
                  <a:srgbClr val="FF0000"/>
                </a:solidFill>
              </a:rPr>
            </a:br>
            <a:r>
              <a:rPr lang="en-GB" sz="2700" b="1" i="1"/>
              <a:t>Slack channel: </a:t>
            </a:r>
            <a:r>
              <a:rPr lang="en-GB" sz="2700" i="1" u="sng">
                <a:solidFill>
                  <a:schemeClr val="hlink"/>
                </a:solidFill>
                <a:hlinkClick r:id="rId3"/>
              </a:rPr>
              <a:t>https://pharmaverse.slack.com/</a:t>
            </a:r>
            <a:r>
              <a:rPr lang="en-GB" sz="2700" i="1"/>
              <a:t> </a:t>
            </a:r>
            <a:br>
              <a:rPr lang="en-GB" sz="2700" i="1"/>
            </a:br>
            <a:r>
              <a:rPr lang="en-GB" sz="2700" i="1"/>
              <a:t>(use this </a:t>
            </a:r>
            <a:r>
              <a:rPr lang="en-GB" sz="2700" i="1" u="sng">
                <a:solidFill>
                  <a:schemeClr val="hlink"/>
                </a:solidFill>
                <a:hlinkClick r:id="rId4"/>
              </a:rPr>
              <a:t>link</a:t>
            </a:r>
            <a:r>
              <a:rPr lang="en-GB" sz="2700" i="1"/>
              <a:t> to join our community, if you don’t already have access)</a:t>
            </a:r>
            <a:br>
              <a:rPr lang="en-GB" sz="2700" i="1"/>
            </a:br>
            <a:r>
              <a:rPr lang="en-GB" sz="2700" i="1"/>
              <a:t/>
            </a:r>
            <a:br>
              <a:rPr lang="en-GB" sz="2700" i="1"/>
            </a:br>
            <a:r>
              <a:rPr lang="en-GB" sz="2700" b="1" i="1"/>
              <a:t>Site: </a:t>
            </a:r>
            <a:r>
              <a:rPr lang="en-GB" sz="2700" i="1" u="sng">
                <a:solidFill>
                  <a:schemeClr val="hlink"/>
                </a:solidFill>
                <a:hlinkClick r:id="rId5"/>
              </a:rPr>
              <a:t>https://pharmaverse.org/</a:t>
            </a:r>
            <a:r>
              <a:rPr lang="en-GB" sz="2700" i="1"/>
              <a:t> </a:t>
            </a:r>
            <a:endParaRPr b="1" i="1">
              <a:solidFill>
                <a:srgbClr val="FF0000"/>
              </a:solidFill>
            </a:endParaRPr>
          </a:p>
        </p:txBody>
      </p:sp>
      <p:pic>
        <p:nvPicPr>
          <p:cNvPr id="433" name="Google Shape;433;p22" descr="illustration"/>
          <p:cNvPicPr preferRelativeResize="0"/>
          <p:nvPr/>
        </p:nvPicPr>
        <p:blipFill rotWithShape="1">
          <a:blip r:embed="rId6">
            <a:alphaModFix/>
          </a:blip>
          <a:srcRect/>
          <a:stretch/>
        </p:blipFill>
        <p:spPr>
          <a:xfrm>
            <a:off x="155575" y="179751"/>
            <a:ext cx="1202962" cy="1202962"/>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181"/>
        <p:cNvGrpSpPr/>
        <p:nvPr/>
      </p:nvGrpSpPr>
      <p:grpSpPr>
        <a:xfrm>
          <a:off x="0" y="0"/>
          <a:ext cx="0" cy="0"/>
          <a:chOff x="0" y="0"/>
          <a:chExt cx="0" cy="0"/>
        </a:xfrm>
      </p:grpSpPr>
      <p:sp>
        <p:nvSpPr>
          <p:cNvPr id="182" name="Google Shape;182;p4"/>
          <p:cNvSpPr txBox="1">
            <a:spLocks noGrp="1"/>
          </p:cNvSpPr>
          <p:nvPr>
            <p:ph type="title"/>
          </p:nvPr>
        </p:nvSpPr>
        <p:spPr>
          <a:xfrm>
            <a:off x="1654628" y="365125"/>
            <a:ext cx="9699171" cy="827949"/>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FF0000"/>
              </a:buClr>
              <a:buSzPts val="4400"/>
              <a:buFont typeface="Calibri"/>
              <a:buNone/>
            </a:pPr>
            <a:r>
              <a:rPr lang="en-GB" b="1">
                <a:solidFill>
                  <a:srgbClr val="FF0000"/>
                </a:solidFill>
              </a:rPr>
              <a:t>Agenda</a:t>
            </a:r>
            <a:endParaRPr/>
          </a:p>
        </p:txBody>
      </p:sp>
      <p:sp>
        <p:nvSpPr>
          <p:cNvPr id="183" name="Google Shape;183;p4"/>
          <p:cNvSpPr txBox="1">
            <a:spLocks noGrp="1"/>
          </p:cNvSpPr>
          <p:nvPr>
            <p:ph type="body" idx="1"/>
          </p:nvPr>
        </p:nvSpPr>
        <p:spPr>
          <a:xfrm>
            <a:off x="838200" y="1628503"/>
            <a:ext cx="10515600" cy="4548460"/>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GB"/>
              <a:t>Framing the industry challenge of e2e clinical reporting</a:t>
            </a:r>
            <a:endParaRPr/>
          </a:p>
          <a:p>
            <a:pPr marL="228600" lvl="0" indent="-228600" algn="l" rtl="0">
              <a:lnSpc>
                <a:spcPct val="90000"/>
              </a:lnSpc>
              <a:spcBef>
                <a:spcPts val="1000"/>
              </a:spcBef>
              <a:spcAft>
                <a:spcPts val="0"/>
              </a:spcAft>
              <a:buClr>
                <a:schemeClr val="dk1"/>
              </a:buClr>
              <a:buSzPts val="2800"/>
              <a:buChar char="•"/>
            </a:pPr>
            <a:r>
              <a:rPr lang="en-GB"/>
              <a:t>Introducing pharmaverse</a:t>
            </a:r>
            <a:endParaRPr/>
          </a:p>
          <a:p>
            <a:pPr marL="228600" lvl="0" indent="-228600" algn="l" rtl="0">
              <a:lnSpc>
                <a:spcPct val="90000"/>
              </a:lnSpc>
              <a:spcBef>
                <a:spcPts val="1000"/>
              </a:spcBef>
              <a:spcAft>
                <a:spcPts val="0"/>
              </a:spcAft>
              <a:buClr>
                <a:schemeClr val="dk1"/>
              </a:buClr>
              <a:buSzPts val="2800"/>
              <a:buChar char="•"/>
            </a:pPr>
            <a:r>
              <a:rPr lang="en-GB"/>
              <a:t>Hands-on trial – try before you </a:t>
            </a:r>
            <a:r>
              <a:rPr lang="en-GB" strike="sngStrike"/>
              <a:t>buy</a:t>
            </a:r>
            <a:r>
              <a:rPr lang="en-GB"/>
              <a:t> </a:t>
            </a:r>
            <a:r>
              <a:rPr lang="en-GB" i="1"/>
              <a:t>“use for free via open source!”</a:t>
            </a:r>
            <a:endParaRPr/>
          </a:p>
          <a:p>
            <a:pPr marL="228600" lvl="0" indent="-228600" algn="l" rtl="0">
              <a:lnSpc>
                <a:spcPct val="90000"/>
              </a:lnSpc>
              <a:spcBef>
                <a:spcPts val="1000"/>
              </a:spcBef>
              <a:spcAft>
                <a:spcPts val="0"/>
              </a:spcAft>
              <a:buClr>
                <a:schemeClr val="dk1"/>
              </a:buClr>
              <a:buSzPts val="2800"/>
              <a:buChar char="•"/>
            </a:pPr>
            <a:r>
              <a:rPr lang="en-GB"/>
              <a:t>R-Shiny interactive displays demo</a:t>
            </a:r>
            <a:endParaRPr/>
          </a:p>
          <a:p>
            <a:pPr marL="228600" lvl="0" indent="-228600" algn="l" rtl="0">
              <a:lnSpc>
                <a:spcPct val="90000"/>
              </a:lnSpc>
              <a:spcBef>
                <a:spcPts val="1000"/>
              </a:spcBef>
              <a:spcAft>
                <a:spcPts val="0"/>
              </a:spcAft>
              <a:buClr>
                <a:schemeClr val="dk1"/>
              </a:buClr>
              <a:buSzPts val="2800"/>
              <a:buChar char="•"/>
            </a:pPr>
            <a:r>
              <a:rPr lang="en-GB"/>
              <a:t>Governance &amp; contributions</a:t>
            </a:r>
            <a:endParaRPr/>
          </a:p>
          <a:p>
            <a:pPr marL="228600" lvl="0" indent="-228600" algn="l" rtl="0">
              <a:lnSpc>
                <a:spcPct val="90000"/>
              </a:lnSpc>
              <a:spcBef>
                <a:spcPts val="1000"/>
              </a:spcBef>
              <a:spcAft>
                <a:spcPts val="0"/>
              </a:spcAft>
              <a:buClr>
                <a:schemeClr val="dk1"/>
              </a:buClr>
              <a:buSzPts val="2800"/>
              <a:buChar char="•"/>
            </a:pPr>
            <a:r>
              <a:rPr lang="en-GB"/>
              <a:t>Panel – open Q&amp;A with select council reps/package leads/developers</a:t>
            </a:r>
            <a:endParaRPr/>
          </a:p>
          <a:p>
            <a:pPr marL="228600" lvl="0" indent="-228600" algn="l" rtl="0">
              <a:lnSpc>
                <a:spcPct val="90000"/>
              </a:lnSpc>
              <a:spcBef>
                <a:spcPts val="1000"/>
              </a:spcBef>
              <a:spcAft>
                <a:spcPts val="0"/>
              </a:spcAft>
              <a:buClr>
                <a:schemeClr val="dk1"/>
              </a:buClr>
              <a:buSzPts val="2800"/>
              <a:buChar char="•"/>
            </a:pPr>
            <a:r>
              <a:rPr lang="en-GB"/>
              <a:t>Closing – what next…</a:t>
            </a:r>
            <a:endParaRPr/>
          </a:p>
          <a:p>
            <a:pPr marL="0" lvl="0" indent="0" algn="l" rtl="0">
              <a:lnSpc>
                <a:spcPct val="90000"/>
              </a:lnSpc>
              <a:spcBef>
                <a:spcPts val="1000"/>
              </a:spcBef>
              <a:spcAft>
                <a:spcPts val="0"/>
              </a:spcAft>
              <a:buClr>
                <a:schemeClr val="dk1"/>
              </a:buClr>
              <a:buSzPts val="2800"/>
              <a:buNone/>
            </a:pPr>
            <a:endParaRPr/>
          </a:p>
        </p:txBody>
      </p:sp>
      <p:pic>
        <p:nvPicPr>
          <p:cNvPr id="184" name="Google Shape;184;p4" descr="illustration"/>
          <p:cNvPicPr preferRelativeResize="0"/>
          <p:nvPr/>
        </p:nvPicPr>
        <p:blipFill rotWithShape="1">
          <a:blip r:embed="rId3">
            <a:alphaModFix/>
          </a:blip>
          <a:srcRect/>
          <a:stretch/>
        </p:blipFill>
        <p:spPr>
          <a:xfrm>
            <a:off x="155575" y="179751"/>
            <a:ext cx="1202962" cy="1202962"/>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188"/>
        <p:cNvGrpSpPr/>
        <p:nvPr/>
      </p:nvGrpSpPr>
      <p:grpSpPr>
        <a:xfrm>
          <a:off x="0" y="0"/>
          <a:ext cx="0" cy="0"/>
          <a:chOff x="0" y="0"/>
          <a:chExt cx="0" cy="0"/>
        </a:xfrm>
      </p:grpSpPr>
      <p:sp>
        <p:nvSpPr>
          <p:cNvPr id="189" name="Google Shape;189;p5"/>
          <p:cNvSpPr txBox="1">
            <a:spLocks noGrp="1"/>
          </p:cNvSpPr>
          <p:nvPr>
            <p:ph type="ctrTitle"/>
          </p:nvPr>
        </p:nvSpPr>
        <p:spPr>
          <a:xfrm>
            <a:off x="1553183" y="1423921"/>
            <a:ext cx="9144000" cy="23876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rgbClr val="FF0000"/>
              </a:buClr>
              <a:buSzPts val="6000"/>
              <a:buFont typeface="Calibri"/>
              <a:buNone/>
            </a:pPr>
            <a:r>
              <a:rPr lang="en-GB" b="1">
                <a:solidFill>
                  <a:srgbClr val="FF0000"/>
                </a:solidFill>
              </a:rPr>
              <a:t>Framing the challenge</a:t>
            </a:r>
            <a:endParaRPr/>
          </a:p>
        </p:txBody>
      </p:sp>
      <p:pic>
        <p:nvPicPr>
          <p:cNvPr id="190" name="Google Shape;190;p5" descr="illustration"/>
          <p:cNvPicPr preferRelativeResize="0"/>
          <p:nvPr/>
        </p:nvPicPr>
        <p:blipFill rotWithShape="1">
          <a:blip r:embed="rId3">
            <a:alphaModFix/>
          </a:blip>
          <a:srcRect/>
          <a:stretch/>
        </p:blipFill>
        <p:spPr>
          <a:xfrm>
            <a:off x="155575" y="179751"/>
            <a:ext cx="1202962" cy="1202962"/>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195"/>
        <p:cNvGrpSpPr/>
        <p:nvPr/>
      </p:nvGrpSpPr>
      <p:grpSpPr>
        <a:xfrm>
          <a:off x="0" y="0"/>
          <a:ext cx="0" cy="0"/>
          <a:chOff x="0" y="0"/>
          <a:chExt cx="0" cy="0"/>
        </a:xfrm>
      </p:grpSpPr>
      <p:sp>
        <p:nvSpPr>
          <p:cNvPr id="196" name="Google Shape;196;p6"/>
          <p:cNvSpPr txBox="1">
            <a:spLocks noGrp="1"/>
          </p:cNvSpPr>
          <p:nvPr>
            <p:ph type="title"/>
          </p:nvPr>
        </p:nvSpPr>
        <p:spPr>
          <a:xfrm>
            <a:off x="1654628" y="365125"/>
            <a:ext cx="9699171" cy="827949"/>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FF0000"/>
              </a:buClr>
              <a:buSzPts val="4400"/>
              <a:buFont typeface="Calibri"/>
              <a:buNone/>
            </a:pPr>
            <a:r>
              <a:rPr lang="en-GB" b="1">
                <a:solidFill>
                  <a:srgbClr val="FF0000"/>
                </a:solidFill>
              </a:rPr>
              <a:t>Framing the challenge – </a:t>
            </a:r>
            <a:r>
              <a:rPr lang="en-GB" b="1" u="sng">
                <a:solidFill>
                  <a:srgbClr val="FF0000"/>
                </a:solidFill>
              </a:rPr>
              <a:t>WE NEED YOU!</a:t>
            </a:r>
            <a:endParaRPr/>
          </a:p>
        </p:txBody>
      </p:sp>
      <p:sp>
        <p:nvSpPr>
          <p:cNvPr id="197" name="Google Shape;197;p6"/>
          <p:cNvSpPr txBox="1">
            <a:spLocks noGrp="1"/>
          </p:cNvSpPr>
          <p:nvPr>
            <p:ph type="body" idx="1"/>
          </p:nvPr>
        </p:nvSpPr>
        <p:spPr>
          <a:xfrm>
            <a:off x="838200" y="1628503"/>
            <a:ext cx="10515600" cy="900688"/>
          </a:xfrm>
          <a:prstGeom prst="rect">
            <a:avLst/>
          </a:prstGeom>
          <a:noFill/>
          <a:ln>
            <a:noFill/>
          </a:ln>
        </p:spPr>
        <p:txBody>
          <a:bodyPr spcFirstLastPara="1" wrap="square" lIns="91425" tIns="45700" rIns="91425" bIns="45700" anchor="t" anchorCtr="0">
            <a:normAutofit fontScale="92500"/>
          </a:bodyPr>
          <a:lstStyle/>
          <a:p>
            <a:pPr marL="228600" lvl="0" indent="-228600" algn="l" rtl="0">
              <a:lnSpc>
                <a:spcPct val="90000"/>
              </a:lnSpc>
              <a:spcBef>
                <a:spcPts val="0"/>
              </a:spcBef>
              <a:spcAft>
                <a:spcPts val="0"/>
              </a:spcAft>
              <a:buClr>
                <a:schemeClr val="dk1"/>
              </a:buClr>
              <a:buSzPts val="2800"/>
              <a:buChar char="•"/>
            </a:pPr>
            <a:r>
              <a:rPr lang="en-GB"/>
              <a:t>We’d like to start by asking you all some questions about your current state clinical reporting solutions and your perspectives around these</a:t>
            </a:r>
            <a:endParaRPr/>
          </a:p>
          <a:p>
            <a:pPr marL="0" lvl="0" indent="0" algn="l" rtl="0">
              <a:lnSpc>
                <a:spcPct val="90000"/>
              </a:lnSpc>
              <a:spcBef>
                <a:spcPts val="1000"/>
              </a:spcBef>
              <a:spcAft>
                <a:spcPts val="0"/>
              </a:spcAft>
              <a:buClr>
                <a:schemeClr val="dk1"/>
              </a:buClr>
              <a:buSzPts val="2800"/>
              <a:buNone/>
            </a:pPr>
            <a:endParaRPr/>
          </a:p>
          <a:p>
            <a:pPr marL="0" lvl="0" indent="0" algn="l" rtl="0">
              <a:lnSpc>
                <a:spcPct val="90000"/>
              </a:lnSpc>
              <a:spcBef>
                <a:spcPts val="1000"/>
              </a:spcBef>
              <a:spcAft>
                <a:spcPts val="0"/>
              </a:spcAft>
              <a:buClr>
                <a:schemeClr val="dk1"/>
              </a:buClr>
              <a:buSzPts val="2800"/>
              <a:buNone/>
            </a:pPr>
            <a:endParaRPr/>
          </a:p>
        </p:txBody>
      </p:sp>
      <p:pic>
        <p:nvPicPr>
          <p:cNvPr id="198" name="Google Shape;198;p6" descr="illustration"/>
          <p:cNvPicPr preferRelativeResize="0"/>
          <p:nvPr/>
        </p:nvPicPr>
        <p:blipFill rotWithShape="1">
          <a:blip r:embed="rId3">
            <a:alphaModFix/>
          </a:blip>
          <a:srcRect/>
          <a:stretch/>
        </p:blipFill>
        <p:spPr>
          <a:xfrm>
            <a:off x="155575" y="179751"/>
            <a:ext cx="1202962" cy="1202962"/>
          </a:xfrm>
          <a:prstGeom prst="rect">
            <a:avLst/>
          </a:prstGeom>
          <a:noFill/>
          <a:ln>
            <a:noFill/>
          </a:ln>
        </p:spPr>
      </p:pic>
      <p:pic>
        <p:nvPicPr>
          <p:cNvPr id="199" name="Google Shape;199;p6"/>
          <p:cNvPicPr preferRelativeResize="0"/>
          <p:nvPr/>
        </p:nvPicPr>
        <p:blipFill rotWithShape="1">
          <a:blip r:embed="rId4">
            <a:alphaModFix/>
          </a:blip>
          <a:srcRect/>
          <a:stretch/>
        </p:blipFill>
        <p:spPr>
          <a:xfrm>
            <a:off x="6760723" y="2774981"/>
            <a:ext cx="4831222" cy="3045929"/>
          </a:xfrm>
          <a:prstGeom prst="rect">
            <a:avLst/>
          </a:prstGeom>
          <a:noFill/>
          <a:ln>
            <a:noFill/>
          </a:ln>
        </p:spPr>
      </p:pic>
      <p:sp>
        <p:nvSpPr>
          <p:cNvPr id="200" name="Google Shape;200;p6"/>
          <p:cNvSpPr txBox="1"/>
          <p:nvPr/>
        </p:nvSpPr>
        <p:spPr>
          <a:xfrm>
            <a:off x="838200" y="2694562"/>
            <a:ext cx="5922523" cy="3599234"/>
          </a:xfrm>
          <a:prstGeom prst="rect">
            <a:avLst/>
          </a:prstGeom>
          <a:noFill/>
          <a:ln>
            <a:noFill/>
          </a:ln>
        </p:spPr>
        <p:txBody>
          <a:bodyPr spcFirstLastPara="1" wrap="square" lIns="91425" tIns="45700" rIns="91425" bIns="45700" anchor="t" anchorCtr="0">
            <a:normAutofit/>
          </a:bodyPr>
          <a:lstStyle/>
          <a:p>
            <a:pPr marL="228600" marR="0" lvl="0" indent="-228600" algn="l" rtl="0">
              <a:lnSpc>
                <a:spcPct val="90000"/>
              </a:lnSpc>
              <a:spcBef>
                <a:spcPts val="0"/>
              </a:spcBef>
              <a:spcAft>
                <a:spcPts val="0"/>
              </a:spcAft>
              <a:buClr>
                <a:schemeClr val="dk1"/>
              </a:buClr>
              <a:buSzPts val="2800"/>
              <a:buFont typeface="Arial"/>
              <a:buChar char="•"/>
            </a:pPr>
            <a:r>
              <a:rPr lang="en-GB" sz="2800" b="0" i="0" u="none" strike="noStrike" cap="none">
                <a:solidFill>
                  <a:schemeClr val="dk1"/>
                </a:solidFill>
                <a:latin typeface="Calibri"/>
                <a:ea typeface="Calibri"/>
                <a:cs typeface="Calibri"/>
                <a:sym typeface="Calibri"/>
              </a:rPr>
              <a:t>To do this you’ll need to connect to </a:t>
            </a:r>
            <a:r>
              <a:rPr lang="en-GB" sz="2800" b="1" i="0" u="none" strike="noStrike" cap="none">
                <a:solidFill>
                  <a:srgbClr val="FF0000"/>
                </a:solidFill>
                <a:latin typeface="Calibri"/>
                <a:ea typeface="Calibri"/>
                <a:cs typeface="Calibri"/>
                <a:sym typeface="Calibri"/>
              </a:rPr>
              <a:t>Menti.com</a:t>
            </a:r>
            <a:r>
              <a:rPr lang="en-GB" sz="2800" b="0" i="0" u="none" strike="noStrike" cap="none">
                <a:solidFill>
                  <a:schemeClr val="dk1"/>
                </a:solidFill>
                <a:latin typeface="Calibri"/>
                <a:ea typeface="Calibri"/>
                <a:cs typeface="Calibri"/>
                <a:sym typeface="Calibri"/>
              </a:rPr>
              <a:t> from your computer or smart device and enter the code we show next </a:t>
            </a:r>
            <a:endParaRPr/>
          </a:p>
          <a:p>
            <a:pPr marL="228600" marR="0" lvl="0" indent="-228600" algn="l" rtl="0">
              <a:lnSpc>
                <a:spcPct val="90000"/>
              </a:lnSpc>
              <a:spcBef>
                <a:spcPts val="1000"/>
              </a:spcBef>
              <a:spcAft>
                <a:spcPts val="0"/>
              </a:spcAft>
              <a:buClr>
                <a:schemeClr val="dk1"/>
              </a:buClr>
              <a:buSzPts val="2800"/>
              <a:buFont typeface="Arial"/>
              <a:buChar char="•"/>
            </a:pPr>
            <a:r>
              <a:rPr lang="en-GB" sz="2800" b="0" i="0" u="none" strike="noStrike" cap="none">
                <a:solidFill>
                  <a:schemeClr val="dk1"/>
                </a:solidFill>
                <a:latin typeface="Calibri"/>
                <a:ea typeface="Calibri"/>
                <a:cs typeface="Calibri"/>
                <a:sym typeface="Calibri"/>
              </a:rPr>
              <a:t>Please answer honestly, as there are no right or wrong answers and everything is anonymous</a:t>
            </a:r>
            <a:endParaRPr/>
          </a:p>
          <a:p>
            <a:pPr marL="0" marR="0" lvl="0" indent="0" algn="l" rtl="0">
              <a:lnSpc>
                <a:spcPct val="90000"/>
              </a:lnSpc>
              <a:spcBef>
                <a:spcPts val="1000"/>
              </a:spcBef>
              <a:spcAft>
                <a:spcPts val="0"/>
              </a:spcAft>
              <a:buClr>
                <a:schemeClr val="dk1"/>
              </a:buClr>
              <a:buSzPts val="2800"/>
              <a:buFont typeface="Arial"/>
              <a:buNone/>
            </a:pPr>
            <a:endParaRPr sz="2800" b="0" i="0" u="none" strike="noStrike" cap="none">
              <a:solidFill>
                <a:schemeClr val="dk1"/>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205"/>
        <p:cNvGrpSpPr/>
        <p:nvPr/>
      </p:nvGrpSpPr>
      <p:grpSpPr>
        <a:xfrm>
          <a:off x="0" y="0"/>
          <a:ext cx="0" cy="0"/>
          <a:chOff x="0" y="0"/>
          <a:chExt cx="0" cy="0"/>
        </a:xfrm>
      </p:grpSpPr>
      <p:sp>
        <p:nvSpPr>
          <p:cNvPr id="206" name="Google Shape;206;p7"/>
          <p:cNvSpPr txBox="1">
            <a:spLocks noGrp="1"/>
          </p:cNvSpPr>
          <p:nvPr>
            <p:ph type="title"/>
          </p:nvPr>
        </p:nvSpPr>
        <p:spPr>
          <a:xfrm>
            <a:off x="1654628" y="365125"/>
            <a:ext cx="9699171" cy="827949"/>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FF0000"/>
              </a:buClr>
              <a:buSzPts val="4400"/>
              <a:buFont typeface="Calibri"/>
              <a:buNone/>
            </a:pPr>
            <a:r>
              <a:rPr lang="en-GB" b="1">
                <a:solidFill>
                  <a:srgbClr val="FF0000"/>
                </a:solidFill>
              </a:rPr>
              <a:t>Our Story</a:t>
            </a:r>
            <a:endParaRPr b="1" u="sng">
              <a:solidFill>
                <a:srgbClr val="FF0000"/>
              </a:solidFill>
            </a:endParaRPr>
          </a:p>
        </p:txBody>
      </p:sp>
      <p:sp>
        <p:nvSpPr>
          <p:cNvPr id="207" name="Google Shape;207;p7"/>
          <p:cNvSpPr txBox="1">
            <a:spLocks noGrp="1"/>
          </p:cNvSpPr>
          <p:nvPr>
            <p:ph type="body" idx="1"/>
          </p:nvPr>
        </p:nvSpPr>
        <p:spPr>
          <a:xfrm>
            <a:off x="838200" y="1628503"/>
            <a:ext cx="10515600" cy="4470740"/>
          </a:xfrm>
          <a:prstGeom prst="rect">
            <a:avLst/>
          </a:prstGeom>
          <a:noFill/>
          <a:ln>
            <a:noFill/>
          </a:ln>
        </p:spPr>
        <p:txBody>
          <a:bodyPr spcFirstLastPara="1" wrap="square" lIns="91425" tIns="45700" rIns="91425" bIns="45700" anchor="t" anchorCtr="0">
            <a:normAutofit fontScale="92500" lnSpcReduction="10000"/>
          </a:bodyPr>
          <a:lstStyle/>
          <a:p>
            <a:pPr marL="228600" lvl="0" indent="-228600" algn="l" rtl="0">
              <a:lnSpc>
                <a:spcPct val="90000"/>
              </a:lnSpc>
              <a:spcBef>
                <a:spcPts val="0"/>
              </a:spcBef>
              <a:spcAft>
                <a:spcPts val="0"/>
              </a:spcAft>
              <a:buClr>
                <a:schemeClr val="dk1"/>
              </a:buClr>
              <a:buSzPct val="100000"/>
              <a:buChar char="•"/>
            </a:pPr>
            <a:r>
              <a:rPr lang="en-GB"/>
              <a:t>All the founding members had shared ambitions for industry-collaborations that could lead to open source solutions for all</a:t>
            </a:r>
            <a:endParaRPr/>
          </a:p>
          <a:p>
            <a:pPr marL="228600" lvl="0" indent="-228600" algn="l" rtl="0">
              <a:lnSpc>
                <a:spcPct val="90000"/>
              </a:lnSpc>
              <a:spcBef>
                <a:spcPts val="1000"/>
              </a:spcBef>
              <a:spcAft>
                <a:spcPts val="0"/>
              </a:spcAft>
              <a:buClr>
                <a:schemeClr val="dk1"/>
              </a:buClr>
              <a:buSzPct val="100000"/>
              <a:buChar char="•"/>
            </a:pPr>
            <a:r>
              <a:rPr lang="en-GB"/>
              <a:t>GSK &amp; Atorus first started collaborating to address clear gaps of pharma-specific utilities such as </a:t>
            </a:r>
            <a:r>
              <a:rPr lang="en-GB" u="sng">
                <a:solidFill>
                  <a:schemeClr val="hlink"/>
                </a:solidFill>
                <a:hlinkClick r:id="rId3"/>
              </a:rPr>
              <a:t>{xportr}</a:t>
            </a:r>
            <a:r>
              <a:rPr lang="en-GB"/>
              <a:t>, </a:t>
            </a:r>
            <a:r>
              <a:rPr lang="en-GB" u="sng">
                <a:solidFill>
                  <a:schemeClr val="hlink"/>
                </a:solidFill>
                <a:hlinkClick r:id="rId4"/>
              </a:rPr>
              <a:t>{timber}</a:t>
            </a:r>
            <a:r>
              <a:rPr lang="en-GB"/>
              <a:t> &amp; </a:t>
            </a:r>
            <a:r>
              <a:rPr lang="en-GB" u="sng">
                <a:solidFill>
                  <a:schemeClr val="hlink"/>
                </a:solidFill>
                <a:hlinkClick r:id="rId5"/>
              </a:rPr>
              <a:t>{metacore}</a:t>
            </a:r>
            <a:endParaRPr/>
          </a:p>
          <a:p>
            <a:pPr marL="228600" lvl="0" indent="-228600" algn="l" rtl="0">
              <a:lnSpc>
                <a:spcPct val="90000"/>
              </a:lnSpc>
              <a:spcBef>
                <a:spcPts val="1000"/>
              </a:spcBef>
              <a:spcAft>
                <a:spcPts val="0"/>
              </a:spcAft>
              <a:buClr>
                <a:schemeClr val="dk1"/>
              </a:buClr>
              <a:buSzPct val="100000"/>
              <a:buChar char="•"/>
            </a:pPr>
            <a:r>
              <a:rPr lang="en-GB"/>
              <a:t>Roche/Genentech got involved with GSK to co-develop </a:t>
            </a:r>
            <a:r>
              <a:rPr lang="en-GB" u="sng">
                <a:solidFill>
                  <a:schemeClr val="hlink"/>
                </a:solidFill>
                <a:hlinkClick r:id="rId6"/>
              </a:rPr>
              <a:t>{admiral}</a:t>
            </a:r>
            <a:r>
              <a:rPr lang="en-GB"/>
              <a:t> as well as opening our </a:t>
            </a:r>
            <a:r>
              <a:rPr lang="en-GB" u="sng">
                <a:solidFill>
                  <a:schemeClr val="hlink"/>
                </a:solidFill>
                <a:hlinkClick r:id="rId7"/>
              </a:rPr>
              <a:t>{nest}</a:t>
            </a:r>
            <a:r>
              <a:rPr lang="en-GB"/>
              <a:t> packages to certain external collaborators</a:t>
            </a:r>
            <a:endParaRPr/>
          </a:p>
          <a:p>
            <a:pPr marL="228600" lvl="0" indent="-228600" algn="l" rtl="0">
              <a:lnSpc>
                <a:spcPct val="90000"/>
              </a:lnSpc>
              <a:spcBef>
                <a:spcPts val="1000"/>
              </a:spcBef>
              <a:spcAft>
                <a:spcPts val="0"/>
              </a:spcAft>
              <a:buClr>
                <a:schemeClr val="dk1"/>
              </a:buClr>
              <a:buSzPct val="100000"/>
              <a:buChar char="•"/>
            </a:pPr>
            <a:r>
              <a:rPr lang="en-GB"/>
              <a:t>J&amp;J/Janssen became involved through both of the above</a:t>
            </a:r>
            <a:endParaRPr/>
          </a:p>
          <a:p>
            <a:pPr marL="228600" lvl="0" indent="-228600" algn="l" rtl="0">
              <a:lnSpc>
                <a:spcPct val="90000"/>
              </a:lnSpc>
              <a:spcBef>
                <a:spcPts val="1000"/>
              </a:spcBef>
              <a:spcAft>
                <a:spcPts val="0"/>
              </a:spcAft>
              <a:buClr>
                <a:schemeClr val="dk1"/>
              </a:buClr>
              <a:buSzPct val="100000"/>
              <a:buChar char="•"/>
            </a:pPr>
            <a:r>
              <a:rPr lang="en-GB"/>
              <a:t>We all recognised how much effort each company is spending building and maintaining our own silo’ed solutions to e2e clinical reporting, and the challenges this brings to HAs </a:t>
            </a:r>
            <a:endParaRPr/>
          </a:p>
          <a:p>
            <a:pPr marL="228600" lvl="0" indent="-228600" algn="l" rtl="0">
              <a:lnSpc>
                <a:spcPct val="90000"/>
              </a:lnSpc>
              <a:spcBef>
                <a:spcPts val="1000"/>
              </a:spcBef>
              <a:spcAft>
                <a:spcPts val="0"/>
              </a:spcAft>
              <a:buClr>
                <a:schemeClr val="dk1"/>
              </a:buClr>
              <a:buSzPct val="100000"/>
              <a:buChar char="•"/>
            </a:pPr>
            <a:r>
              <a:rPr lang="en-GB"/>
              <a:t>“pharmaverse” was born…</a:t>
            </a:r>
            <a:endParaRPr/>
          </a:p>
          <a:p>
            <a:pPr marL="0" lvl="0" indent="0" algn="l" rtl="0">
              <a:lnSpc>
                <a:spcPct val="90000"/>
              </a:lnSpc>
              <a:spcBef>
                <a:spcPts val="1000"/>
              </a:spcBef>
              <a:spcAft>
                <a:spcPts val="0"/>
              </a:spcAft>
              <a:buClr>
                <a:schemeClr val="dk1"/>
              </a:buClr>
              <a:buSzPct val="100000"/>
              <a:buNone/>
            </a:pPr>
            <a:endParaRPr/>
          </a:p>
          <a:p>
            <a:pPr marL="0" lvl="0" indent="0" algn="l" rtl="0">
              <a:lnSpc>
                <a:spcPct val="90000"/>
              </a:lnSpc>
              <a:spcBef>
                <a:spcPts val="1000"/>
              </a:spcBef>
              <a:spcAft>
                <a:spcPts val="0"/>
              </a:spcAft>
              <a:buClr>
                <a:schemeClr val="dk1"/>
              </a:buClr>
              <a:buSzPct val="100000"/>
              <a:buNone/>
            </a:pPr>
            <a:endParaRPr/>
          </a:p>
        </p:txBody>
      </p:sp>
      <p:pic>
        <p:nvPicPr>
          <p:cNvPr id="208" name="Google Shape;208;p7" descr="illustration"/>
          <p:cNvPicPr preferRelativeResize="0"/>
          <p:nvPr/>
        </p:nvPicPr>
        <p:blipFill rotWithShape="1">
          <a:blip r:embed="rId8">
            <a:alphaModFix/>
          </a:blip>
          <a:srcRect/>
          <a:stretch/>
        </p:blipFill>
        <p:spPr>
          <a:xfrm>
            <a:off x="155575" y="179751"/>
            <a:ext cx="1202962" cy="1202962"/>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212"/>
        <p:cNvGrpSpPr/>
        <p:nvPr/>
      </p:nvGrpSpPr>
      <p:grpSpPr>
        <a:xfrm>
          <a:off x="0" y="0"/>
          <a:ext cx="0" cy="0"/>
          <a:chOff x="0" y="0"/>
          <a:chExt cx="0" cy="0"/>
        </a:xfrm>
      </p:grpSpPr>
      <p:sp>
        <p:nvSpPr>
          <p:cNvPr id="213" name="Google Shape;213;p8"/>
          <p:cNvSpPr txBox="1">
            <a:spLocks noGrp="1"/>
          </p:cNvSpPr>
          <p:nvPr>
            <p:ph type="ctrTitle"/>
          </p:nvPr>
        </p:nvSpPr>
        <p:spPr>
          <a:xfrm>
            <a:off x="1553183" y="1423921"/>
            <a:ext cx="9144000" cy="23876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rgbClr val="FF0000"/>
              </a:buClr>
              <a:buSzPts val="6000"/>
              <a:buFont typeface="Calibri"/>
              <a:buNone/>
            </a:pPr>
            <a:r>
              <a:rPr lang="en-GB" b="1">
                <a:solidFill>
                  <a:srgbClr val="FF0000"/>
                </a:solidFill>
              </a:rPr>
              <a:t>Introducing pharmaverse</a:t>
            </a:r>
            <a:endParaRPr b="1">
              <a:solidFill>
                <a:srgbClr val="FF0000"/>
              </a:solidFill>
            </a:endParaRPr>
          </a:p>
        </p:txBody>
      </p:sp>
      <p:pic>
        <p:nvPicPr>
          <p:cNvPr id="214" name="Google Shape;214;p8" descr="illustration"/>
          <p:cNvPicPr preferRelativeResize="0"/>
          <p:nvPr/>
        </p:nvPicPr>
        <p:blipFill rotWithShape="1">
          <a:blip r:embed="rId3">
            <a:alphaModFix/>
          </a:blip>
          <a:srcRect/>
          <a:stretch/>
        </p:blipFill>
        <p:spPr>
          <a:xfrm>
            <a:off x="155575" y="179751"/>
            <a:ext cx="1202962" cy="1202962"/>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219"/>
        <p:cNvGrpSpPr/>
        <p:nvPr/>
      </p:nvGrpSpPr>
      <p:grpSpPr>
        <a:xfrm>
          <a:off x="0" y="0"/>
          <a:ext cx="0" cy="0"/>
          <a:chOff x="0" y="0"/>
          <a:chExt cx="0" cy="0"/>
        </a:xfrm>
      </p:grpSpPr>
      <p:sp>
        <p:nvSpPr>
          <p:cNvPr id="220" name="Google Shape;220;p9"/>
          <p:cNvSpPr txBox="1">
            <a:spLocks noGrp="1"/>
          </p:cNvSpPr>
          <p:nvPr>
            <p:ph type="title"/>
          </p:nvPr>
        </p:nvSpPr>
        <p:spPr>
          <a:xfrm>
            <a:off x="1654628" y="365125"/>
            <a:ext cx="9699171" cy="827949"/>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FF0000"/>
              </a:buClr>
              <a:buSzPts val="4400"/>
              <a:buFont typeface="Calibri"/>
              <a:buNone/>
            </a:pPr>
            <a:r>
              <a:rPr lang="en-GB" b="1">
                <a:solidFill>
                  <a:srgbClr val="FF0000"/>
                </a:solidFill>
              </a:rPr>
              <a:t>What is pharmaverse?</a:t>
            </a:r>
            <a:endParaRPr/>
          </a:p>
        </p:txBody>
      </p:sp>
      <p:sp>
        <p:nvSpPr>
          <p:cNvPr id="221" name="Google Shape;221;p9"/>
          <p:cNvSpPr txBox="1">
            <a:spLocks noGrp="1"/>
          </p:cNvSpPr>
          <p:nvPr>
            <p:ph type="body" idx="1"/>
          </p:nvPr>
        </p:nvSpPr>
        <p:spPr>
          <a:xfrm>
            <a:off x="838200" y="1628503"/>
            <a:ext cx="10515600" cy="4548460"/>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0"/>
              </a:spcBef>
              <a:spcAft>
                <a:spcPts val="0"/>
              </a:spcAft>
              <a:buClr>
                <a:schemeClr val="dk1"/>
              </a:buClr>
              <a:buSzPts val="2800"/>
              <a:buNone/>
            </a:pPr>
            <a:r>
              <a:rPr lang="en-GB" i="1"/>
              <a:t>A curated, opinionated, pharma stack of open source R packages to enable clinical reporting (from CRF to eSubmission) backed by a community of passionate individuals and organisations committed to co-creating efficiency in our mission to improve health.</a:t>
            </a:r>
            <a:endParaRPr i="1"/>
          </a:p>
        </p:txBody>
      </p:sp>
      <p:pic>
        <p:nvPicPr>
          <p:cNvPr id="222" name="Google Shape;222;p9" descr="illustration"/>
          <p:cNvPicPr preferRelativeResize="0"/>
          <p:nvPr/>
        </p:nvPicPr>
        <p:blipFill rotWithShape="1">
          <a:blip r:embed="rId3">
            <a:alphaModFix/>
          </a:blip>
          <a:srcRect/>
          <a:stretch/>
        </p:blipFill>
        <p:spPr>
          <a:xfrm>
            <a:off x="155575" y="179751"/>
            <a:ext cx="1202962" cy="1202962"/>
          </a:xfrm>
          <a:prstGeom prst="rect">
            <a:avLst/>
          </a:prstGeom>
          <a:noFill/>
          <a:ln>
            <a:noFill/>
          </a:ln>
        </p:spPr>
      </p:pic>
      <p:grpSp>
        <p:nvGrpSpPr>
          <p:cNvPr id="223" name="Google Shape;223;p9"/>
          <p:cNvGrpSpPr/>
          <p:nvPr/>
        </p:nvGrpSpPr>
        <p:grpSpPr>
          <a:xfrm>
            <a:off x="1640262" y="3609958"/>
            <a:ext cx="8911475" cy="2578626"/>
            <a:chOff x="1962" y="379078"/>
            <a:chExt cx="8911475" cy="2578626"/>
          </a:xfrm>
        </p:grpSpPr>
        <p:sp>
          <p:nvSpPr>
            <p:cNvPr id="224" name="Google Shape;224;p9"/>
            <p:cNvSpPr/>
            <p:nvPr/>
          </p:nvSpPr>
          <p:spPr>
            <a:xfrm>
              <a:off x="1962" y="1120373"/>
              <a:ext cx="1383096" cy="1140764"/>
            </a:xfrm>
            <a:prstGeom prst="roundRect">
              <a:avLst>
                <a:gd name="adj" fmla="val 10000"/>
              </a:avLst>
            </a:prstGeom>
            <a:solidFill>
              <a:schemeClr val="lt1">
                <a:alpha val="89803"/>
              </a:schemeClr>
            </a:solidFill>
            <a:ln w="12700" cap="flat" cmpd="sng">
              <a:solidFill>
                <a:schemeClr val="accent2"/>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9"/>
            <p:cNvSpPr txBox="1"/>
            <p:nvPr/>
          </p:nvSpPr>
          <p:spPr>
            <a:xfrm>
              <a:off x="28214" y="1146625"/>
              <a:ext cx="1330592" cy="843811"/>
            </a:xfrm>
            <a:prstGeom prst="rect">
              <a:avLst/>
            </a:prstGeom>
            <a:noFill/>
            <a:ln>
              <a:noFill/>
            </a:ln>
          </p:spPr>
          <p:txBody>
            <a:bodyPr spcFirstLastPara="1" wrap="square" lIns="19050" tIns="19050" rIns="19050" bIns="19050" anchor="t" anchorCtr="0">
              <a:noAutofit/>
            </a:bodyPr>
            <a:lstStyle/>
            <a:p>
              <a:pPr marL="57150" marR="0" lvl="1" indent="-63500" algn="l" rtl="0">
                <a:lnSpc>
                  <a:spcPct val="90000"/>
                </a:lnSpc>
                <a:spcBef>
                  <a:spcPts val="0"/>
                </a:spcBef>
                <a:spcAft>
                  <a:spcPts val="0"/>
                </a:spcAft>
                <a:buClr>
                  <a:schemeClr val="dk1"/>
                </a:buClr>
                <a:buSzPts val="1000"/>
                <a:buFont typeface="Calibri"/>
                <a:buChar char="•"/>
              </a:pPr>
              <a:r>
                <a:rPr lang="en-GB" sz="1000" b="0" i="0" u="none" strike="noStrike" cap="none">
                  <a:solidFill>
                    <a:schemeClr val="dk1"/>
                  </a:solidFill>
                  <a:latin typeface="Calibri"/>
                  <a:ea typeface="Calibri"/>
                  <a:cs typeface="Calibri"/>
                  <a:sym typeface="Calibri"/>
                </a:rPr>
                <a:t>CRFs</a:t>
              </a:r>
              <a:endParaRPr/>
            </a:p>
            <a:p>
              <a:pPr marL="57150" marR="0" lvl="1" indent="-63500" algn="l" rtl="0">
                <a:lnSpc>
                  <a:spcPct val="90000"/>
                </a:lnSpc>
                <a:spcBef>
                  <a:spcPts val="150"/>
                </a:spcBef>
                <a:spcAft>
                  <a:spcPts val="0"/>
                </a:spcAft>
                <a:buClr>
                  <a:schemeClr val="dk1"/>
                </a:buClr>
                <a:buSzPts val="1000"/>
                <a:buFont typeface="Calibri"/>
                <a:buChar char="•"/>
              </a:pPr>
              <a:r>
                <a:rPr lang="en-GB" sz="1000" b="0" i="0" u="none" strike="noStrike" cap="none">
                  <a:solidFill>
                    <a:schemeClr val="dk1"/>
                  </a:solidFill>
                  <a:latin typeface="Calibri"/>
                  <a:ea typeface="Calibri"/>
                  <a:cs typeface="Calibri"/>
                  <a:sym typeface="Calibri"/>
                </a:rPr>
                <a:t>Lab Assays</a:t>
              </a:r>
              <a:endParaRPr/>
            </a:p>
            <a:p>
              <a:pPr marL="57150" marR="0" lvl="1" indent="-63500" algn="l" rtl="0">
                <a:lnSpc>
                  <a:spcPct val="90000"/>
                </a:lnSpc>
                <a:spcBef>
                  <a:spcPts val="150"/>
                </a:spcBef>
                <a:spcAft>
                  <a:spcPts val="0"/>
                </a:spcAft>
                <a:buClr>
                  <a:schemeClr val="dk1"/>
                </a:buClr>
                <a:buSzPts val="1000"/>
                <a:buFont typeface="Calibri"/>
                <a:buChar char="•"/>
              </a:pPr>
              <a:r>
                <a:rPr lang="en-GB" sz="1000" b="0" i="0" u="none" strike="noStrike" cap="none">
                  <a:solidFill>
                    <a:schemeClr val="dk1"/>
                  </a:solidFill>
                  <a:latin typeface="Calibri"/>
                  <a:ea typeface="Calibri"/>
                  <a:cs typeface="Calibri"/>
                  <a:sym typeface="Calibri"/>
                </a:rPr>
                <a:t>PK</a:t>
              </a:r>
              <a:endParaRPr/>
            </a:p>
            <a:p>
              <a:pPr marL="57150" marR="0" lvl="1" indent="-63500" algn="l" rtl="0">
                <a:lnSpc>
                  <a:spcPct val="90000"/>
                </a:lnSpc>
                <a:spcBef>
                  <a:spcPts val="150"/>
                </a:spcBef>
                <a:spcAft>
                  <a:spcPts val="0"/>
                </a:spcAft>
                <a:buClr>
                  <a:schemeClr val="dk1"/>
                </a:buClr>
                <a:buSzPts val="1000"/>
                <a:buFont typeface="Calibri"/>
                <a:buChar char="•"/>
              </a:pPr>
              <a:r>
                <a:rPr lang="en-GB" sz="1000" b="0" i="0" u="none" strike="noStrike" cap="none">
                  <a:solidFill>
                    <a:schemeClr val="dk1"/>
                  </a:solidFill>
                  <a:latin typeface="Calibri"/>
                  <a:ea typeface="Calibri"/>
                  <a:cs typeface="Calibri"/>
                  <a:sym typeface="Calibri"/>
                </a:rPr>
                <a:t>Medical Coding</a:t>
              </a:r>
              <a:endParaRPr/>
            </a:p>
          </p:txBody>
        </p:sp>
        <p:sp>
          <p:nvSpPr>
            <p:cNvPr id="226" name="Google Shape;226;p9"/>
            <p:cNvSpPr/>
            <p:nvPr/>
          </p:nvSpPr>
          <p:spPr>
            <a:xfrm>
              <a:off x="755694" y="1307552"/>
              <a:ext cx="1650152" cy="1650152"/>
            </a:xfrm>
            <a:custGeom>
              <a:avLst/>
              <a:gdLst/>
              <a:ahLst/>
              <a:cxnLst/>
              <a:rect l="l" t="t" r="r" b="b"/>
              <a:pathLst>
                <a:path w="120000" h="120000" extrusionOk="0">
                  <a:moveTo>
                    <a:pt x="10543" y="88086"/>
                  </a:moveTo>
                  <a:lnTo>
                    <a:pt x="14619" y="85771"/>
                  </a:lnTo>
                  <a:lnTo>
                    <a:pt x="14619" y="85771"/>
                  </a:lnTo>
                  <a:cubicBezTo>
                    <a:pt x="23210" y="100899"/>
                    <a:pt x="38773" y="110751"/>
                    <a:pt x="56121" y="112044"/>
                  </a:cubicBezTo>
                  <a:cubicBezTo>
                    <a:pt x="73469" y="113337"/>
                    <a:pt x="90321" y="105900"/>
                    <a:pt x="101059" y="92214"/>
                  </a:cubicBezTo>
                  <a:lnTo>
                    <a:pt x="98364" y="90683"/>
                  </a:lnTo>
                  <a:lnTo>
                    <a:pt x="107419" y="86929"/>
                  </a:lnTo>
                  <a:lnTo>
                    <a:pt x="107874" y="96084"/>
                  </a:lnTo>
                  <a:lnTo>
                    <a:pt x="105177" y="94552"/>
                  </a:lnTo>
                  <a:cubicBezTo>
                    <a:pt x="93584" y="109710"/>
                    <a:pt x="75162" y="118044"/>
                    <a:pt x="56123" y="116743"/>
                  </a:cubicBezTo>
                  <a:cubicBezTo>
                    <a:pt x="37084" y="115442"/>
                    <a:pt x="19967" y="104680"/>
                    <a:pt x="10543" y="88086"/>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9"/>
            <p:cNvSpPr/>
            <p:nvPr/>
          </p:nvSpPr>
          <p:spPr>
            <a:xfrm>
              <a:off x="309316" y="2016688"/>
              <a:ext cx="1229418" cy="488899"/>
            </a:xfrm>
            <a:prstGeom prst="roundRect">
              <a:avLst>
                <a:gd name="adj" fmla="val 10000"/>
              </a:avLst>
            </a:prstGeom>
            <a:solidFill>
              <a:schemeClr val="accent2"/>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9"/>
            <p:cNvSpPr txBox="1"/>
            <p:nvPr/>
          </p:nvSpPr>
          <p:spPr>
            <a:xfrm>
              <a:off x="323635" y="2031007"/>
              <a:ext cx="1200780" cy="460261"/>
            </a:xfrm>
            <a:prstGeom prst="rect">
              <a:avLst/>
            </a:prstGeom>
            <a:noFill/>
            <a:ln>
              <a:noFill/>
            </a:ln>
          </p:spPr>
          <p:txBody>
            <a:bodyPr spcFirstLastPara="1" wrap="square" lIns="28575" tIns="19050" rIns="28575" bIns="19050" anchor="ctr" anchorCtr="0">
              <a:noAutofit/>
            </a:bodyPr>
            <a:lstStyle/>
            <a:p>
              <a:pPr marL="0" marR="0" lvl="0" indent="0" algn="ctr" rtl="0">
                <a:lnSpc>
                  <a:spcPct val="90000"/>
                </a:lnSpc>
                <a:spcBef>
                  <a:spcPts val="0"/>
                </a:spcBef>
                <a:spcAft>
                  <a:spcPts val="0"/>
                </a:spcAft>
                <a:buNone/>
              </a:pPr>
              <a:r>
                <a:rPr lang="en-GB" sz="1500" b="0" i="0" u="none" strike="noStrike" cap="none">
                  <a:solidFill>
                    <a:schemeClr val="lt1"/>
                  </a:solidFill>
                  <a:latin typeface="Calibri"/>
                  <a:ea typeface="Calibri"/>
                  <a:cs typeface="Calibri"/>
                  <a:sym typeface="Calibri"/>
                </a:rPr>
                <a:t>Collection</a:t>
              </a:r>
              <a:endParaRPr/>
            </a:p>
          </p:txBody>
        </p:sp>
        <p:sp>
          <p:nvSpPr>
            <p:cNvPr id="229" name="Google Shape;229;p9"/>
            <p:cNvSpPr/>
            <p:nvPr/>
          </p:nvSpPr>
          <p:spPr>
            <a:xfrm>
              <a:off x="1845637" y="1120373"/>
              <a:ext cx="1383096" cy="1140764"/>
            </a:xfrm>
            <a:prstGeom prst="roundRect">
              <a:avLst>
                <a:gd name="adj" fmla="val 10000"/>
              </a:avLst>
            </a:prstGeom>
            <a:solidFill>
              <a:schemeClr val="lt1">
                <a:alpha val="89803"/>
              </a:schemeClr>
            </a:solidFill>
            <a:ln w="12700" cap="flat" cmpd="sng">
              <a:solidFill>
                <a:schemeClr val="accent3"/>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9"/>
            <p:cNvSpPr txBox="1"/>
            <p:nvPr/>
          </p:nvSpPr>
          <p:spPr>
            <a:xfrm>
              <a:off x="1871889" y="1391075"/>
              <a:ext cx="1330592" cy="843811"/>
            </a:xfrm>
            <a:prstGeom prst="rect">
              <a:avLst/>
            </a:prstGeom>
            <a:noFill/>
            <a:ln>
              <a:noFill/>
            </a:ln>
          </p:spPr>
          <p:txBody>
            <a:bodyPr spcFirstLastPara="1" wrap="square" lIns="19050" tIns="19050" rIns="19050" bIns="19050" anchor="t" anchorCtr="0">
              <a:noAutofit/>
            </a:bodyPr>
            <a:lstStyle/>
            <a:p>
              <a:pPr marL="57150" marR="0" lvl="1" indent="-63500" algn="l" rtl="0">
                <a:lnSpc>
                  <a:spcPct val="90000"/>
                </a:lnSpc>
                <a:spcBef>
                  <a:spcPts val="0"/>
                </a:spcBef>
                <a:spcAft>
                  <a:spcPts val="0"/>
                </a:spcAft>
                <a:buClr>
                  <a:schemeClr val="dk1"/>
                </a:buClr>
                <a:buSzPts val="1000"/>
                <a:buFont typeface="Calibri"/>
                <a:buChar char="•"/>
              </a:pPr>
              <a:r>
                <a:rPr lang="en-GB" sz="1000" b="0" i="0" u="none" strike="noStrike" cap="none">
                  <a:solidFill>
                    <a:schemeClr val="dk1"/>
                  </a:solidFill>
                  <a:latin typeface="Calibri"/>
                  <a:ea typeface="Calibri"/>
                  <a:cs typeface="Calibri"/>
                  <a:sym typeface="Calibri"/>
                </a:rPr>
                <a:t>SDTM</a:t>
              </a:r>
              <a:endParaRPr/>
            </a:p>
            <a:p>
              <a:pPr marL="57150" marR="0" lvl="1" indent="-63500" algn="l" rtl="0">
                <a:lnSpc>
                  <a:spcPct val="90000"/>
                </a:lnSpc>
                <a:spcBef>
                  <a:spcPts val="150"/>
                </a:spcBef>
                <a:spcAft>
                  <a:spcPts val="0"/>
                </a:spcAft>
                <a:buClr>
                  <a:schemeClr val="dk1"/>
                </a:buClr>
                <a:buSzPts val="1000"/>
                <a:buFont typeface="Calibri"/>
                <a:buChar char="•"/>
              </a:pPr>
              <a:r>
                <a:rPr lang="en-GB" sz="1000" b="0" i="0" u="none" strike="noStrike" cap="none">
                  <a:solidFill>
                    <a:schemeClr val="dk1"/>
                  </a:solidFill>
                  <a:latin typeface="Calibri"/>
                  <a:ea typeface="Calibri"/>
                  <a:cs typeface="Calibri"/>
                  <a:sym typeface="Calibri"/>
                </a:rPr>
                <a:t>Traceability</a:t>
              </a:r>
              <a:endParaRPr/>
            </a:p>
            <a:p>
              <a:pPr marL="57150" marR="0" lvl="1" indent="-63500" algn="l" rtl="0">
                <a:lnSpc>
                  <a:spcPct val="90000"/>
                </a:lnSpc>
                <a:spcBef>
                  <a:spcPts val="150"/>
                </a:spcBef>
                <a:spcAft>
                  <a:spcPts val="0"/>
                </a:spcAft>
                <a:buClr>
                  <a:schemeClr val="dk1"/>
                </a:buClr>
                <a:buSzPts val="1000"/>
                <a:buFont typeface="Calibri"/>
                <a:buChar char="•"/>
              </a:pPr>
              <a:r>
                <a:rPr lang="en-GB" sz="1000" b="0" i="0" u="none" strike="noStrike" cap="none">
                  <a:solidFill>
                    <a:schemeClr val="dk1"/>
                  </a:solidFill>
                  <a:latin typeface="Calibri"/>
                  <a:ea typeface="Calibri"/>
                  <a:cs typeface="Calibri"/>
                  <a:sym typeface="Calibri"/>
                </a:rPr>
                <a:t>No derivations</a:t>
              </a:r>
              <a:endParaRPr/>
            </a:p>
            <a:p>
              <a:pPr marL="57150" marR="0" lvl="1" indent="-63500" algn="l" rtl="0">
                <a:lnSpc>
                  <a:spcPct val="90000"/>
                </a:lnSpc>
                <a:spcBef>
                  <a:spcPts val="150"/>
                </a:spcBef>
                <a:spcAft>
                  <a:spcPts val="0"/>
                </a:spcAft>
                <a:buClr>
                  <a:schemeClr val="dk1"/>
                </a:buClr>
                <a:buSzPts val="1000"/>
                <a:buFont typeface="Calibri"/>
                <a:buChar char="•"/>
              </a:pPr>
              <a:r>
                <a:rPr lang="en-GB" sz="1000" b="0" i="0" u="none" strike="noStrike" cap="none">
                  <a:solidFill>
                    <a:schemeClr val="dk1"/>
                  </a:solidFill>
                  <a:latin typeface="Calibri"/>
                  <a:ea typeface="Calibri"/>
                  <a:cs typeface="Calibri"/>
                  <a:sym typeface="Calibri"/>
                </a:rPr>
                <a:t>Comprehensive</a:t>
              </a:r>
              <a:endParaRPr/>
            </a:p>
          </p:txBody>
        </p:sp>
        <p:sp>
          <p:nvSpPr>
            <p:cNvPr id="231" name="Google Shape;231;p9"/>
            <p:cNvSpPr/>
            <p:nvPr/>
          </p:nvSpPr>
          <p:spPr>
            <a:xfrm>
              <a:off x="2587844" y="379078"/>
              <a:ext cx="1826881" cy="1826881"/>
            </a:xfrm>
            <a:custGeom>
              <a:avLst/>
              <a:gdLst/>
              <a:ahLst/>
              <a:cxnLst/>
              <a:rect l="l" t="t" r="r" b="b"/>
              <a:pathLst>
                <a:path w="120000" h="120000" extrusionOk="0">
                  <a:moveTo>
                    <a:pt x="10280" y="31765"/>
                  </a:moveTo>
                  <a:lnTo>
                    <a:pt x="10280" y="31765"/>
                  </a:lnTo>
                  <a:cubicBezTo>
                    <a:pt x="19823" y="14961"/>
                    <a:pt x="37207" y="4114"/>
                    <a:pt x="56495" y="2930"/>
                  </a:cubicBezTo>
                  <a:cubicBezTo>
                    <a:pt x="75783" y="1745"/>
                    <a:pt x="94364" y="10383"/>
                    <a:pt x="105891" y="25893"/>
                  </a:cubicBezTo>
                  <a:lnTo>
                    <a:pt x="108331" y="24507"/>
                  </a:lnTo>
                  <a:lnTo>
                    <a:pt x="107879" y="32810"/>
                  </a:lnTo>
                  <a:lnTo>
                    <a:pt x="99741" y="29386"/>
                  </a:lnTo>
                  <a:lnTo>
                    <a:pt x="102179" y="28001"/>
                  </a:lnTo>
                  <a:lnTo>
                    <a:pt x="102179" y="28001"/>
                  </a:lnTo>
                  <a:cubicBezTo>
                    <a:pt x="91421" y="13819"/>
                    <a:pt x="74256" y="5993"/>
                    <a:pt x="56494" y="7172"/>
                  </a:cubicBezTo>
                  <a:cubicBezTo>
                    <a:pt x="38732" y="8351"/>
                    <a:pt x="22752" y="18376"/>
                    <a:pt x="13962" y="3385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9"/>
            <p:cNvSpPr/>
            <p:nvPr/>
          </p:nvSpPr>
          <p:spPr>
            <a:xfrm>
              <a:off x="2152992" y="875923"/>
              <a:ext cx="1229418" cy="488899"/>
            </a:xfrm>
            <a:prstGeom prst="roundRect">
              <a:avLst>
                <a:gd name="adj" fmla="val 10000"/>
              </a:avLst>
            </a:prstGeom>
            <a:solidFill>
              <a:schemeClr val="accent3"/>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9"/>
            <p:cNvSpPr txBox="1"/>
            <p:nvPr/>
          </p:nvSpPr>
          <p:spPr>
            <a:xfrm>
              <a:off x="2167311" y="890242"/>
              <a:ext cx="1200780" cy="460261"/>
            </a:xfrm>
            <a:prstGeom prst="rect">
              <a:avLst/>
            </a:prstGeom>
            <a:noFill/>
            <a:ln>
              <a:noFill/>
            </a:ln>
          </p:spPr>
          <p:txBody>
            <a:bodyPr spcFirstLastPara="1" wrap="square" lIns="28575" tIns="19050" rIns="28575" bIns="19050" anchor="ctr" anchorCtr="0">
              <a:noAutofit/>
            </a:bodyPr>
            <a:lstStyle/>
            <a:p>
              <a:pPr marL="0" marR="0" lvl="0" indent="0" algn="ctr" rtl="0">
                <a:lnSpc>
                  <a:spcPct val="90000"/>
                </a:lnSpc>
                <a:spcBef>
                  <a:spcPts val="0"/>
                </a:spcBef>
                <a:spcAft>
                  <a:spcPts val="0"/>
                </a:spcAft>
                <a:buNone/>
              </a:pPr>
              <a:r>
                <a:rPr lang="en-GB" sz="1500" b="0" i="0" u="none" strike="noStrike" cap="none">
                  <a:solidFill>
                    <a:schemeClr val="lt1"/>
                  </a:solidFill>
                  <a:latin typeface="Calibri"/>
                  <a:ea typeface="Calibri"/>
                  <a:cs typeface="Calibri"/>
                  <a:sym typeface="Calibri"/>
                </a:rPr>
                <a:t>Tabulation</a:t>
              </a:r>
              <a:endParaRPr/>
            </a:p>
          </p:txBody>
        </p:sp>
        <p:sp>
          <p:nvSpPr>
            <p:cNvPr id="234" name="Google Shape;234;p9"/>
            <p:cNvSpPr/>
            <p:nvPr/>
          </p:nvSpPr>
          <p:spPr>
            <a:xfrm>
              <a:off x="3689313" y="1120373"/>
              <a:ext cx="1383096" cy="1140764"/>
            </a:xfrm>
            <a:prstGeom prst="roundRect">
              <a:avLst>
                <a:gd name="adj" fmla="val 10000"/>
              </a:avLst>
            </a:prstGeom>
            <a:solidFill>
              <a:schemeClr val="lt1">
                <a:alpha val="89803"/>
              </a:schemeClr>
            </a:solidFill>
            <a:ln w="12700" cap="flat" cmpd="sng">
              <a:solidFill>
                <a:schemeClr val="accent4"/>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9"/>
            <p:cNvSpPr txBox="1"/>
            <p:nvPr/>
          </p:nvSpPr>
          <p:spPr>
            <a:xfrm>
              <a:off x="3715565" y="1146625"/>
              <a:ext cx="1330592" cy="843811"/>
            </a:xfrm>
            <a:prstGeom prst="rect">
              <a:avLst/>
            </a:prstGeom>
            <a:noFill/>
            <a:ln>
              <a:noFill/>
            </a:ln>
          </p:spPr>
          <p:txBody>
            <a:bodyPr spcFirstLastPara="1" wrap="square" lIns="19050" tIns="19050" rIns="19050" bIns="19050" anchor="t" anchorCtr="0">
              <a:noAutofit/>
            </a:bodyPr>
            <a:lstStyle/>
            <a:p>
              <a:pPr marL="57150" marR="0" lvl="1" indent="-63500" algn="l" rtl="0">
                <a:lnSpc>
                  <a:spcPct val="90000"/>
                </a:lnSpc>
                <a:spcBef>
                  <a:spcPts val="0"/>
                </a:spcBef>
                <a:spcAft>
                  <a:spcPts val="0"/>
                </a:spcAft>
                <a:buClr>
                  <a:schemeClr val="dk1"/>
                </a:buClr>
                <a:buSzPts val="1000"/>
                <a:buFont typeface="Calibri"/>
                <a:buChar char="•"/>
              </a:pPr>
              <a:r>
                <a:rPr lang="en-GB" sz="1000" b="0" i="0" u="none" strike="noStrike" cap="none">
                  <a:solidFill>
                    <a:schemeClr val="dk1"/>
                  </a:solidFill>
                  <a:latin typeface="Calibri"/>
                  <a:ea typeface="Calibri"/>
                  <a:cs typeface="Calibri"/>
                  <a:sym typeface="Calibri"/>
                </a:rPr>
                <a:t>ADaM</a:t>
              </a:r>
              <a:endParaRPr sz="1000" b="0" i="0" u="none" strike="noStrike" cap="none">
                <a:solidFill>
                  <a:schemeClr val="dk1"/>
                </a:solidFill>
                <a:latin typeface="Calibri"/>
                <a:ea typeface="Calibri"/>
                <a:cs typeface="Calibri"/>
                <a:sym typeface="Calibri"/>
              </a:endParaRPr>
            </a:p>
            <a:p>
              <a:pPr marL="57150" marR="0" lvl="1" indent="-63500" algn="l" rtl="0">
                <a:lnSpc>
                  <a:spcPct val="90000"/>
                </a:lnSpc>
                <a:spcBef>
                  <a:spcPts val="150"/>
                </a:spcBef>
                <a:spcAft>
                  <a:spcPts val="0"/>
                </a:spcAft>
                <a:buClr>
                  <a:schemeClr val="dk1"/>
                </a:buClr>
                <a:buSzPts val="1000"/>
                <a:buFont typeface="Calibri"/>
                <a:buChar char="•"/>
              </a:pPr>
              <a:r>
                <a:rPr lang="en-GB" sz="1000" b="0" i="0" u="none" strike="noStrike" cap="none">
                  <a:solidFill>
                    <a:schemeClr val="dk1"/>
                  </a:solidFill>
                  <a:latin typeface="Calibri"/>
                  <a:ea typeface="Calibri"/>
                  <a:cs typeface="Calibri"/>
                  <a:sym typeface="Calibri"/>
                </a:rPr>
                <a:t>“One PROC Away”</a:t>
              </a:r>
              <a:endParaRPr/>
            </a:p>
            <a:p>
              <a:pPr marL="57150" marR="0" lvl="1" indent="-63500" algn="l" rtl="0">
                <a:lnSpc>
                  <a:spcPct val="90000"/>
                </a:lnSpc>
                <a:spcBef>
                  <a:spcPts val="150"/>
                </a:spcBef>
                <a:spcAft>
                  <a:spcPts val="0"/>
                </a:spcAft>
                <a:buClr>
                  <a:schemeClr val="dk1"/>
                </a:buClr>
                <a:buSzPts val="1000"/>
                <a:buFont typeface="Calibri"/>
                <a:buChar char="•"/>
              </a:pPr>
              <a:r>
                <a:rPr lang="en-GB" sz="1000" b="0" i="0" u="none" strike="noStrike" cap="none">
                  <a:solidFill>
                    <a:schemeClr val="dk1"/>
                  </a:solidFill>
                  <a:latin typeface="Calibri"/>
                  <a:ea typeface="Calibri"/>
                  <a:cs typeface="Calibri"/>
                  <a:sym typeface="Calibri"/>
                </a:rPr>
                <a:t>Derived Data</a:t>
              </a:r>
              <a:endParaRPr/>
            </a:p>
            <a:p>
              <a:pPr marL="57150" marR="0" lvl="1" indent="-63500" algn="l" rtl="0">
                <a:lnSpc>
                  <a:spcPct val="90000"/>
                </a:lnSpc>
                <a:spcBef>
                  <a:spcPts val="150"/>
                </a:spcBef>
                <a:spcAft>
                  <a:spcPts val="0"/>
                </a:spcAft>
                <a:buClr>
                  <a:schemeClr val="dk1"/>
                </a:buClr>
                <a:buSzPts val="1000"/>
                <a:buFont typeface="Calibri"/>
                <a:buChar char="•"/>
              </a:pPr>
              <a:r>
                <a:rPr lang="en-GB" sz="1000" b="0" i="0" u="none" strike="noStrike" cap="none">
                  <a:solidFill>
                    <a:schemeClr val="dk1"/>
                  </a:solidFill>
                  <a:latin typeface="Calibri"/>
                  <a:ea typeface="Calibri"/>
                  <a:cs typeface="Calibri"/>
                  <a:sym typeface="Calibri"/>
                </a:rPr>
                <a:t>Traceability</a:t>
              </a:r>
              <a:endParaRPr/>
            </a:p>
          </p:txBody>
        </p:sp>
        <p:sp>
          <p:nvSpPr>
            <p:cNvPr id="236" name="Google Shape;236;p9"/>
            <p:cNvSpPr/>
            <p:nvPr/>
          </p:nvSpPr>
          <p:spPr>
            <a:xfrm>
              <a:off x="4443045" y="1307552"/>
              <a:ext cx="1650152" cy="1650152"/>
            </a:xfrm>
            <a:custGeom>
              <a:avLst/>
              <a:gdLst/>
              <a:ahLst/>
              <a:cxnLst/>
              <a:rect l="l" t="t" r="r" b="b"/>
              <a:pathLst>
                <a:path w="120000" h="120000" extrusionOk="0">
                  <a:moveTo>
                    <a:pt x="10543" y="88086"/>
                  </a:moveTo>
                  <a:lnTo>
                    <a:pt x="14619" y="85771"/>
                  </a:lnTo>
                  <a:lnTo>
                    <a:pt x="14619" y="85771"/>
                  </a:lnTo>
                  <a:cubicBezTo>
                    <a:pt x="23210" y="100899"/>
                    <a:pt x="38773" y="110751"/>
                    <a:pt x="56121" y="112044"/>
                  </a:cubicBezTo>
                  <a:cubicBezTo>
                    <a:pt x="73469" y="113337"/>
                    <a:pt x="90321" y="105900"/>
                    <a:pt x="101059" y="92214"/>
                  </a:cubicBezTo>
                  <a:lnTo>
                    <a:pt x="98364" y="90683"/>
                  </a:lnTo>
                  <a:lnTo>
                    <a:pt x="107419" y="86929"/>
                  </a:lnTo>
                  <a:lnTo>
                    <a:pt x="107874" y="96084"/>
                  </a:lnTo>
                  <a:lnTo>
                    <a:pt x="105177" y="94552"/>
                  </a:lnTo>
                  <a:cubicBezTo>
                    <a:pt x="93584" y="109710"/>
                    <a:pt x="75162" y="118044"/>
                    <a:pt x="56123" y="116743"/>
                  </a:cubicBezTo>
                  <a:cubicBezTo>
                    <a:pt x="37084" y="115442"/>
                    <a:pt x="19967" y="104680"/>
                    <a:pt x="10543" y="8808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9"/>
            <p:cNvSpPr/>
            <p:nvPr/>
          </p:nvSpPr>
          <p:spPr>
            <a:xfrm>
              <a:off x="3996667" y="2016688"/>
              <a:ext cx="1229418" cy="488899"/>
            </a:xfrm>
            <a:prstGeom prst="roundRect">
              <a:avLst>
                <a:gd name="adj" fmla="val 10000"/>
              </a:avLst>
            </a:prstGeom>
            <a:solidFill>
              <a:schemeClr val="accent4"/>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9"/>
            <p:cNvSpPr txBox="1"/>
            <p:nvPr/>
          </p:nvSpPr>
          <p:spPr>
            <a:xfrm>
              <a:off x="4010986" y="2031007"/>
              <a:ext cx="1200780" cy="460261"/>
            </a:xfrm>
            <a:prstGeom prst="rect">
              <a:avLst/>
            </a:prstGeom>
            <a:noFill/>
            <a:ln>
              <a:noFill/>
            </a:ln>
          </p:spPr>
          <p:txBody>
            <a:bodyPr spcFirstLastPara="1" wrap="square" lIns="28575" tIns="19050" rIns="28575" bIns="19050" anchor="ctr" anchorCtr="0">
              <a:noAutofit/>
            </a:bodyPr>
            <a:lstStyle/>
            <a:p>
              <a:pPr marL="0" marR="0" lvl="0" indent="0" algn="ctr" rtl="0">
                <a:lnSpc>
                  <a:spcPct val="90000"/>
                </a:lnSpc>
                <a:spcBef>
                  <a:spcPts val="0"/>
                </a:spcBef>
                <a:spcAft>
                  <a:spcPts val="0"/>
                </a:spcAft>
                <a:buNone/>
              </a:pPr>
              <a:r>
                <a:rPr lang="en-GB" sz="1500" b="0" i="0" u="none" strike="noStrike" cap="none">
                  <a:solidFill>
                    <a:schemeClr val="lt1"/>
                  </a:solidFill>
                  <a:latin typeface="Calibri"/>
                  <a:ea typeface="Calibri"/>
                  <a:cs typeface="Calibri"/>
                  <a:sym typeface="Calibri"/>
                </a:rPr>
                <a:t>Analysis Ready</a:t>
              </a:r>
              <a:endParaRPr/>
            </a:p>
          </p:txBody>
        </p:sp>
        <p:sp>
          <p:nvSpPr>
            <p:cNvPr id="239" name="Google Shape;239;p9"/>
            <p:cNvSpPr/>
            <p:nvPr/>
          </p:nvSpPr>
          <p:spPr>
            <a:xfrm>
              <a:off x="5532988" y="1120373"/>
              <a:ext cx="1383096" cy="1140764"/>
            </a:xfrm>
            <a:prstGeom prst="roundRect">
              <a:avLst>
                <a:gd name="adj" fmla="val 10000"/>
              </a:avLst>
            </a:prstGeom>
            <a:solidFill>
              <a:schemeClr val="lt1">
                <a:alpha val="89803"/>
              </a:schemeClr>
            </a:solidFill>
            <a:ln w="12700" cap="flat" cmpd="sng">
              <a:solidFill>
                <a:srgbClr val="4372C3"/>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9"/>
            <p:cNvSpPr txBox="1"/>
            <p:nvPr/>
          </p:nvSpPr>
          <p:spPr>
            <a:xfrm>
              <a:off x="5559240" y="1391075"/>
              <a:ext cx="1330592" cy="843811"/>
            </a:xfrm>
            <a:prstGeom prst="rect">
              <a:avLst/>
            </a:prstGeom>
            <a:noFill/>
            <a:ln>
              <a:noFill/>
            </a:ln>
          </p:spPr>
          <p:txBody>
            <a:bodyPr spcFirstLastPara="1" wrap="square" lIns="19050" tIns="19050" rIns="19050" bIns="19050" anchor="t" anchorCtr="0">
              <a:noAutofit/>
            </a:bodyPr>
            <a:lstStyle/>
            <a:p>
              <a:pPr marL="57150" marR="0" lvl="1" indent="-63500" algn="l" rtl="0">
                <a:lnSpc>
                  <a:spcPct val="90000"/>
                </a:lnSpc>
                <a:spcBef>
                  <a:spcPts val="0"/>
                </a:spcBef>
                <a:spcAft>
                  <a:spcPts val="0"/>
                </a:spcAft>
                <a:buClr>
                  <a:schemeClr val="dk1"/>
                </a:buClr>
                <a:buSzPts val="1000"/>
                <a:buFont typeface="Calibri"/>
                <a:buChar char="•"/>
              </a:pPr>
              <a:r>
                <a:rPr lang="en-GB" sz="1000" b="0" i="0" u="none" strike="noStrike" cap="none">
                  <a:solidFill>
                    <a:schemeClr val="dk1"/>
                  </a:solidFill>
                  <a:latin typeface="Calibri"/>
                  <a:ea typeface="Calibri"/>
                  <a:cs typeface="Calibri"/>
                  <a:sym typeface="Calibri"/>
                </a:rPr>
                <a:t>Data Displays</a:t>
              </a:r>
              <a:endParaRPr/>
            </a:p>
            <a:p>
              <a:pPr marL="57150" marR="0" lvl="1" indent="-63500" algn="l" rtl="0">
                <a:lnSpc>
                  <a:spcPct val="90000"/>
                </a:lnSpc>
                <a:spcBef>
                  <a:spcPts val="150"/>
                </a:spcBef>
                <a:spcAft>
                  <a:spcPts val="0"/>
                </a:spcAft>
                <a:buClr>
                  <a:schemeClr val="dk1"/>
                </a:buClr>
                <a:buSzPts val="1000"/>
                <a:buFont typeface="Calibri"/>
                <a:buChar char="•"/>
              </a:pPr>
              <a:r>
                <a:rPr lang="en-GB" sz="1000" b="0" i="0" u="none" strike="noStrike" cap="none">
                  <a:solidFill>
                    <a:schemeClr val="dk1"/>
                  </a:solidFill>
                  <a:latin typeface="Calibri"/>
                  <a:ea typeface="Calibri"/>
                  <a:cs typeface="Calibri"/>
                  <a:sym typeface="Calibri"/>
                </a:rPr>
                <a:t>CSR</a:t>
              </a:r>
              <a:endParaRPr/>
            </a:p>
            <a:p>
              <a:pPr marL="57150" marR="0" lvl="1" indent="-63500" algn="l" rtl="0">
                <a:lnSpc>
                  <a:spcPct val="90000"/>
                </a:lnSpc>
                <a:spcBef>
                  <a:spcPts val="150"/>
                </a:spcBef>
                <a:spcAft>
                  <a:spcPts val="0"/>
                </a:spcAft>
                <a:buClr>
                  <a:schemeClr val="dk1"/>
                </a:buClr>
                <a:buSzPts val="1000"/>
                <a:buFont typeface="Calibri"/>
                <a:buChar char="•"/>
              </a:pPr>
              <a:r>
                <a:rPr lang="en-GB" sz="1000" b="0" i="0" u="none" strike="noStrike" cap="none">
                  <a:solidFill>
                    <a:schemeClr val="dk1"/>
                  </a:solidFill>
                  <a:latin typeface="Calibri"/>
                  <a:ea typeface="Calibri"/>
                  <a:cs typeface="Calibri"/>
                  <a:sym typeface="Calibri"/>
                </a:rPr>
                <a:t>Data Submission Package</a:t>
              </a:r>
              <a:endParaRPr/>
            </a:p>
            <a:p>
              <a:pPr marL="57150" marR="0" lvl="1" indent="-63500" algn="l" rtl="0">
                <a:lnSpc>
                  <a:spcPct val="90000"/>
                </a:lnSpc>
                <a:spcBef>
                  <a:spcPts val="150"/>
                </a:spcBef>
                <a:spcAft>
                  <a:spcPts val="0"/>
                </a:spcAft>
                <a:buClr>
                  <a:schemeClr val="dk1"/>
                </a:buClr>
                <a:buSzPts val="1000"/>
                <a:buFont typeface="Calibri"/>
                <a:buChar char="•"/>
              </a:pPr>
              <a:r>
                <a:rPr lang="en-GB" sz="1000" b="0" i="0" u="none" strike="noStrike" cap="none">
                  <a:solidFill>
                    <a:schemeClr val="dk1"/>
                  </a:solidFill>
                  <a:latin typeface="Calibri"/>
                  <a:ea typeface="Calibri"/>
                  <a:cs typeface="Calibri"/>
                  <a:sym typeface="Calibri"/>
                </a:rPr>
                <a:t>Quality Control</a:t>
              </a:r>
              <a:endParaRPr/>
            </a:p>
          </p:txBody>
        </p:sp>
        <p:sp>
          <p:nvSpPr>
            <p:cNvPr id="241" name="Google Shape;241;p9"/>
            <p:cNvSpPr/>
            <p:nvPr/>
          </p:nvSpPr>
          <p:spPr>
            <a:xfrm>
              <a:off x="6275195" y="379078"/>
              <a:ext cx="1826881" cy="1826881"/>
            </a:xfrm>
            <a:custGeom>
              <a:avLst/>
              <a:gdLst/>
              <a:ahLst/>
              <a:cxnLst/>
              <a:rect l="l" t="t" r="r" b="b"/>
              <a:pathLst>
                <a:path w="120000" h="120000" extrusionOk="0">
                  <a:moveTo>
                    <a:pt x="10280" y="31765"/>
                  </a:moveTo>
                  <a:lnTo>
                    <a:pt x="10280" y="31765"/>
                  </a:lnTo>
                  <a:cubicBezTo>
                    <a:pt x="19823" y="14961"/>
                    <a:pt x="37207" y="4114"/>
                    <a:pt x="56495" y="2930"/>
                  </a:cubicBezTo>
                  <a:cubicBezTo>
                    <a:pt x="75783" y="1745"/>
                    <a:pt x="94364" y="10383"/>
                    <a:pt x="105891" y="25893"/>
                  </a:cubicBezTo>
                  <a:lnTo>
                    <a:pt x="108331" y="24507"/>
                  </a:lnTo>
                  <a:lnTo>
                    <a:pt x="107879" y="32810"/>
                  </a:lnTo>
                  <a:lnTo>
                    <a:pt x="99741" y="29386"/>
                  </a:lnTo>
                  <a:lnTo>
                    <a:pt x="102179" y="28001"/>
                  </a:lnTo>
                  <a:lnTo>
                    <a:pt x="102179" y="28001"/>
                  </a:lnTo>
                  <a:cubicBezTo>
                    <a:pt x="91421" y="13819"/>
                    <a:pt x="74256" y="5993"/>
                    <a:pt x="56494" y="7172"/>
                  </a:cubicBezTo>
                  <a:cubicBezTo>
                    <a:pt x="38732" y="8351"/>
                    <a:pt x="22752" y="18376"/>
                    <a:pt x="13962" y="33855"/>
                  </a:cubicBezTo>
                  <a:close/>
                </a:path>
              </a:pathLst>
            </a:custGeom>
            <a:solidFill>
              <a:srgbClr val="4372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9"/>
            <p:cNvSpPr/>
            <p:nvPr/>
          </p:nvSpPr>
          <p:spPr>
            <a:xfrm>
              <a:off x="5840343" y="875923"/>
              <a:ext cx="1229418" cy="488899"/>
            </a:xfrm>
            <a:prstGeom prst="roundRect">
              <a:avLst>
                <a:gd name="adj" fmla="val 10000"/>
              </a:avLst>
            </a:prstGeom>
            <a:solidFill>
              <a:srgbClr val="4372C3"/>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9"/>
            <p:cNvSpPr txBox="1"/>
            <p:nvPr/>
          </p:nvSpPr>
          <p:spPr>
            <a:xfrm>
              <a:off x="5854662" y="890242"/>
              <a:ext cx="1200780" cy="460261"/>
            </a:xfrm>
            <a:prstGeom prst="rect">
              <a:avLst/>
            </a:prstGeom>
            <a:noFill/>
            <a:ln>
              <a:noFill/>
            </a:ln>
          </p:spPr>
          <p:txBody>
            <a:bodyPr spcFirstLastPara="1" wrap="square" lIns="28575" tIns="19050" rIns="28575" bIns="19050" anchor="ctr" anchorCtr="0">
              <a:noAutofit/>
            </a:bodyPr>
            <a:lstStyle/>
            <a:p>
              <a:pPr marL="0" marR="0" lvl="0" indent="0" algn="ctr" rtl="0">
                <a:lnSpc>
                  <a:spcPct val="90000"/>
                </a:lnSpc>
                <a:spcBef>
                  <a:spcPts val="0"/>
                </a:spcBef>
                <a:spcAft>
                  <a:spcPts val="0"/>
                </a:spcAft>
                <a:buNone/>
              </a:pPr>
              <a:r>
                <a:rPr lang="en-GB" sz="1500" b="0" i="0" u="none" strike="noStrike" cap="none">
                  <a:solidFill>
                    <a:schemeClr val="lt1"/>
                  </a:solidFill>
                  <a:latin typeface="Calibri"/>
                  <a:ea typeface="Calibri"/>
                  <a:cs typeface="Calibri"/>
                  <a:sym typeface="Calibri"/>
                </a:rPr>
                <a:t>Analysis Results</a:t>
              </a:r>
              <a:endParaRPr/>
            </a:p>
          </p:txBody>
        </p:sp>
        <p:sp>
          <p:nvSpPr>
            <p:cNvPr id="244" name="Google Shape;244;p9"/>
            <p:cNvSpPr/>
            <p:nvPr/>
          </p:nvSpPr>
          <p:spPr>
            <a:xfrm>
              <a:off x="7376664" y="1120373"/>
              <a:ext cx="1383096" cy="1140764"/>
            </a:xfrm>
            <a:prstGeom prst="roundRect">
              <a:avLst>
                <a:gd name="adj" fmla="val 10000"/>
              </a:avLst>
            </a:prstGeom>
            <a:solidFill>
              <a:schemeClr val="lt1">
                <a:alpha val="89803"/>
              </a:schemeClr>
            </a:solidFill>
            <a:ln w="12700" cap="flat" cmpd="sng">
              <a:solidFill>
                <a:schemeClr val="accent6"/>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9"/>
            <p:cNvSpPr txBox="1"/>
            <p:nvPr/>
          </p:nvSpPr>
          <p:spPr>
            <a:xfrm>
              <a:off x="7402916" y="1146625"/>
              <a:ext cx="1330592" cy="843811"/>
            </a:xfrm>
            <a:prstGeom prst="rect">
              <a:avLst/>
            </a:prstGeom>
            <a:noFill/>
            <a:ln>
              <a:noFill/>
            </a:ln>
          </p:spPr>
          <p:txBody>
            <a:bodyPr spcFirstLastPara="1" wrap="square" lIns="19050" tIns="19050" rIns="19050" bIns="19050" anchor="t" anchorCtr="0">
              <a:noAutofit/>
            </a:bodyPr>
            <a:lstStyle/>
            <a:p>
              <a:pPr marL="57150" marR="0" lvl="1" indent="-63500" algn="l" rtl="0">
                <a:lnSpc>
                  <a:spcPct val="90000"/>
                </a:lnSpc>
                <a:spcBef>
                  <a:spcPts val="0"/>
                </a:spcBef>
                <a:spcAft>
                  <a:spcPts val="0"/>
                </a:spcAft>
                <a:buClr>
                  <a:schemeClr val="dk1"/>
                </a:buClr>
                <a:buSzPts val="1000"/>
                <a:buFont typeface="Calibri"/>
                <a:buChar char="•"/>
              </a:pPr>
              <a:r>
                <a:rPr lang="en-GB" sz="1000" b="0" i="0" u="none" strike="noStrike" cap="none">
                  <a:solidFill>
                    <a:schemeClr val="dk1"/>
                  </a:solidFill>
                  <a:latin typeface="Calibri"/>
                  <a:ea typeface="Calibri"/>
                  <a:cs typeface="Calibri"/>
                  <a:sym typeface="Calibri"/>
                </a:rPr>
                <a:t>eCTD Portal</a:t>
              </a:r>
              <a:endParaRPr/>
            </a:p>
          </p:txBody>
        </p:sp>
        <p:sp>
          <p:nvSpPr>
            <p:cNvPr id="246" name="Google Shape;246;p9"/>
            <p:cNvSpPr/>
            <p:nvPr/>
          </p:nvSpPr>
          <p:spPr>
            <a:xfrm>
              <a:off x="7684019" y="2016688"/>
              <a:ext cx="1229418" cy="488899"/>
            </a:xfrm>
            <a:prstGeom prst="roundRect">
              <a:avLst>
                <a:gd name="adj" fmla="val 10000"/>
              </a:avLst>
            </a:prstGeom>
            <a:solidFill>
              <a:schemeClr val="accent6"/>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9"/>
            <p:cNvSpPr txBox="1"/>
            <p:nvPr/>
          </p:nvSpPr>
          <p:spPr>
            <a:xfrm>
              <a:off x="7698338" y="2031007"/>
              <a:ext cx="1200780" cy="460261"/>
            </a:xfrm>
            <a:prstGeom prst="rect">
              <a:avLst/>
            </a:prstGeom>
            <a:noFill/>
            <a:ln>
              <a:noFill/>
            </a:ln>
          </p:spPr>
          <p:txBody>
            <a:bodyPr spcFirstLastPara="1" wrap="square" lIns="28575" tIns="19050" rIns="28575" bIns="19050" anchor="ctr" anchorCtr="0">
              <a:noAutofit/>
            </a:bodyPr>
            <a:lstStyle/>
            <a:p>
              <a:pPr marL="0" marR="0" lvl="0" indent="0" algn="ctr" rtl="0">
                <a:lnSpc>
                  <a:spcPct val="90000"/>
                </a:lnSpc>
                <a:spcBef>
                  <a:spcPts val="0"/>
                </a:spcBef>
                <a:spcAft>
                  <a:spcPts val="0"/>
                </a:spcAft>
                <a:buNone/>
              </a:pPr>
              <a:r>
                <a:rPr lang="en-GB" sz="1500" b="0" i="0" u="none" strike="noStrike" cap="none">
                  <a:solidFill>
                    <a:schemeClr val="lt1"/>
                  </a:solidFill>
                  <a:latin typeface="Calibri"/>
                  <a:ea typeface="Calibri"/>
                  <a:cs typeface="Calibri"/>
                  <a:sym typeface="Calibri"/>
                </a:rPr>
                <a:t>Submission</a:t>
              </a:r>
              <a:endParaRPr/>
            </a:p>
          </p:txBody>
        </p:sp>
      </p:gr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PhUSE_Slide_Deck_PURPLE">
  <a:themeElements>
    <a:clrScheme name="Custom 3">
      <a:dk1>
        <a:srgbClr val="000000"/>
      </a:dk1>
      <a:lt1>
        <a:srgbClr val="FFFFFF"/>
      </a:lt1>
      <a:dk2>
        <a:srgbClr val="0030A0"/>
      </a:dk2>
      <a:lt2>
        <a:srgbClr val="00BFB3"/>
      </a:lt2>
      <a:accent1>
        <a:srgbClr val="0033A0"/>
      </a:accent1>
      <a:accent2>
        <a:srgbClr val="00BFB3"/>
      </a:accent2>
      <a:accent3>
        <a:srgbClr val="7D5E90"/>
      </a:accent3>
      <a:accent4>
        <a:srgbClr val="D25E8F"/>
      </a:accent4>
      <a:accent5>
        <a:srgbClr val="FF8A4F"/>
      </a:accent5>
      <a:accent6>
        <a:srgbClr val="F79646"/>
      </a:accent6>
      <a:hlink>
        <a:srgbClr val="00BEAE"/>
      </a:hlink>
      <a:folHlink>
        <a:srgbClr val="507CB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1741</Words>
  <Application>Microsoft Office PowerPoint</Application>
  <PresentationFormat>Widescreen</PresentationFormat>
  <Paragraphs>205</Paragraphs>
  <Slides>32</Slides>
  <Notes>32</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32</vt:i4>
      </vt:variant>
    </vt:vector>
  </HeadingPairs>
  <TitlesOfParts>
    <vt:vector size="38" baseType="lpstr">
      <vt:lpstr>Arial</vt:lpstr>
      <vt:lpstr>Helvetica Neue</vt:lpstr>
      <vt:lpstr>Noto Sans Symbols</vt:lpstr>
      <vt:lpstr>Calibri</vt:lpstr>
      <vt:lpstr>Office Theme</vt:lpstr>
      <vt:lpstr>PhUSE_Slide_Deck_PURPLE</vt:lpstr>
      <vt:lpstr>PowerPoint Presentation</vt:lpstr>
      <vt:lpstr>Ice-Breaker</vt:lpstr>
      <vt:lpstr>PowerPoint Presentation</vt:lpstr>
      <vt:lpstr>Agenda</vt:lpstr>
      <vt:lpstr>Framing the challenge</vt:lpstr>
      <vt:lpstr>Framing the challenge – WE NEED YOU!</vt:lpstr>
      <vt:lpstr>Our Story</vt:lpstr>
      <vt:lpstr>Introducing pharmaverse</vt:lpstr>
      <vt:lpstr>What is pharmaverse?</vt:lpstr>
      <vt:lpstr>Why is pharmaverse?</vt:lpstr>
      <vt:lpstr>What is not pharmaverse?</vt:lpstr>
      <vt:lpstr>Who is pharmaverse?</vt:lpstr>
      <vt:lpstr>Where is pharmaverse?</vt:lpstr>
      <vt:lpstr>What is pharmaverse?</vt:lpstr>
      <vt:lpstr>Hands-on trial</vt:lpstr>
      <vt:lpstr>Hands-on Trial</vt:lpstr>
      <vt:lpstr>Hands-on Trial</vt:lpstr>
      <vt:lpstr>Hands-on Trial – Step-by-Step</vt:lpstr>
      <vt:lpstr>R-Shiny demo</vt:lpstr>
      <vt:lpstr>Shiny Examples</vt:lpstr>
      <vt:lpstr>Shiny Demo</vt:lpstr>
      <vt:lpstr>Governance &amp; contributions</vt:lpstr>
      <vt:lpstr>Who can contribute?</vt:lpstr>
      <vt:lpstr>Contributor Roles</vt:lpstr>
      <vt:lpstr>Council Representatives</vt:lpstr>
      <vt:lpstr>Package Co-lead</vt:lpstr>
      <vt:lpstr>Individual Contributor</vt:lpstr>
      <vt:lpstr>Panel</vt:lpstr>
      <vt:lpstr>Closing</vt:lpstr>
      <vt:lpstr>What next for pharmaverse…</vt:lpstr>
      <vt:lpstr>A new era of collaboration</vt:lpstr>
      <vt:lpstr>Thank you for your engagement today!  Slack channel: https://pharmaverse.slack.com/  (use this link to join our community, if you don’t already have access)  Site: https://pharmaverse.org/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Farrugia, Ross {MDBB~Welwyn}</dc:creator>
  <cp:lastModifiedBy>Farrugia, Ross {MDBB~Welwyn}</cp:lastModifiedBy>
  <cp:revision>7</cp:revision>
  <dcterms:created xsi:type="dcterms:W3CDTF">2022-02-14T13:45:10Z</dcterms:created>
  <dcterms:modified xsi:type="dcterms:W3CDTF">2022-04-29T07:42:48Z</dcterms:modified>
</cp:coreProperties>
</file>